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2" r:id="rId3"/>
    <p:sldId id="263" r:id="rId4"/>
    <p:sldId id="270" r:id="rId5"/>
    <p:sldId id="265" r:id="rId6"/>
    <p:sldId id="266" r:id="rId7"/>
    <p:sldId id="271" r:id="rId8"/>
    <p:sldId id="272" r:id="rId9"/>
    <p:sldId id="273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71" autoAdjust="0"/>
    <p:restoredTop sz="94660"/>
  </p:normalViewPr>
  <p:slideViewPr>
    <p:cSldViewPr>
      <p:cViewPr>
        <p:scale>
          <a:sx n="51" d="100"/>
          <a:sy n="51" d="100"/>
        </p:scale>
        <p:origin x="972" y="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002-003-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692696"/>
            <a:ext cx="7915276" cy="2348941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/>
                </a:solidFill>
                <a:latin typeface="Monotype Corsiva" pitchFamily="66" charset="0"/>
              </a:rPr>
              <a:t>Муниципальное бюджетное общеобразовательное учреждение основная общеобразовательная школа №6 им. М.В. </a:t>
            </a:r>
            <a:r>
              <a:rPr lang="ru-RU" b="1" dirty="0" err="1">
                <a:solidFill>
                  <a:schemeClr val="tx2"/>
                </a:solidFill>
                <a:latin typeface="Monotype Corsiva" pitchFamily="66" charset="0"/>
              </a:rPr>
              <a:t>Масливец</a:t>
            </a:r>
            <a:r>
              <a:rPr lang="ru-RU" b="1" dirty="0">
                <a:solidFill>
                  <a:schemeClr val="tx2"/>
                </a:solidFill>
                <a:latin typeface="Monotype Corsiva" pitchFamily="66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Monotype Corsiva" pitchFamily="66" charset="0"/>
              </a:rPr>
              <a:t>х.Красная</a:t>
            </a:r>
            <a:r>
              <a:rPr lang="ru-RU" b="1" dirty="0">
                <a:solidFill>
                  <a:schemeClr val="tx2"/>
                </a:solidFill>
                <a:latin typeface="Monotype Corsiva" pitchFamily="66" charset="0"/>
              </a:rPr>
              <a:t> Нива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429000"/>
            <a:ext cx="6829396" cy="2038352"/>
          </a:xfrm>
        </p:spPr>
        <p:txBody>
          <a:bodyPr>
            <a:normAutofit/>
          </a:bodyPr>
          <a:lstStyle/>
          <a:p>
            <a:r>
              <a:rPr lang="ru-RU" sz="4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Приготовление горячего </a:t>
            </a:r>
          </a:p>
          <a:p>
            <a:r>
              <a:rPr lang="ru-RU" sz="4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завтрака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002-003-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714356"/>
            <a:ext cx="7072362" cy="1470025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r>
              <a:rPr lang="ru-RU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Горячий завтрак готов!</a:t>
            </a:r>
            <a:br>
              <a:rPr lang="ru-RU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Приятного аппетита!</a:t>
            </a:r>
            <a:br>
              <a:rPr lang="ru-RU" b="1" dirty="0">
                <a:solidFill>
                  <a:schemeClr val="tx2"/>
                </a:solidFill>
                <a:latin typeface="Monotype Corsiva" pitchFamily="66" charset="0"/>
              </a:rPr>
            </a:b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20F3F4F-FBF5-4DDD-A47B-591C8279A6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252698"/>
            <a:ext cx="5994412" cy="449580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002-003-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6568" y="1916832"/>
            <a:ext cx="5041316" cy="4012498"/>
          </a:xfrm>
        </p:spPr>
        <p:txBody>
          <a:bodyPr>
            <a:noAutofit/>
          </a:bodyPr>
          <a:lstStyle/>
          <a:p>
            <a:r>
              <a:rPr lang="ru-RU" sz="3600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Меню:</a:t>
            </a:r>
            <a:br>
              <a:rPr lang="ru-RU" sz="3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Овощи маринованные порциями (помидоры)</a:t>
            </a:r>
            <a:b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2. Палочки – </a:t>
            </a:r>
            <a:r>
              <a:rPr lang="ru-RU" sz="2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хрустяшки</a:t>
            </a:r>
            <a: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рыбные </a:t>
            </a:r>
            <a:b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3. Пюре картофельное</a:t>
            </a:r>
            <a:b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4. Соус томатный с зеленью</a:t>
            </a:r>
            <a:b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5. Компот из смеси сухофруктов</a:t>
            </a:r>
            <a:b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6. Хлеб пшеничный и ржаной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96112" y="571480"/>
            <a:ext cx="50413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Неделя 1 день 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002-003-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916832"/>
            <a:ext cx="5172084" cy="2839317"/>
          </a:xfrm>
        </p:spPr>
        <p:txBody>
          <a:bodyPr>
            <a:normAutofit/>
          </a:bodyPr>
          <a:lstStyle/>
          <a:p>
            <a:pPr algn="l"/>
            <a:endParaRPr lang="ru-RU" dirty="0">
              <a:solidFill>
                <a:schemeClr val="tx2"/>
              </a:solidFill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571480"/>
            <a:ext cx="8784976" cy="298543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Овощи маринованные порциями</a:t>
            </a:r>
          </a:p>
          <a:p>
            <a:pPr algn="ctr"/>
            <a:r>
              <a:rPr lang="ru-RU" sz="32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(помидоры)</a:t>
            </a:r>
          </a:p>
          <a:p>
            <a:pPr algn="just"/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Овощи промывают проточной питьевой водой, удаляют место прикрепления плодоножки, нарезают дольками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</a:endParaRPr>
          </a:p>
          <a:p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08C4542-FD27-4F7A-8C2F-6BEEE6DBD8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2343663"/>
            <a:ext cx="3385753" cy="451433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3B08F71-DBCE-4744-8404-510B14FA09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179" y="2343663"/>
            <a:ext cx="3383179" cy="451090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002-003-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004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97837" y="1988839"/>
            <a:ext cx="45719" cy="936105"/>
          </a:xfrm>
        </p:spPr>
        <p:txBody>
          <a:bodyPr>
            <a:normAutofit/>
          </a:bodyPr>
          <a:lstStyle/>
          <a:p>
            <a:pPr algn="l"/>
            <a:endParaRPr lang="ru-RU" dirty="0">
              <a:solidFill>
                <a:schemeClr val="tx2"/>
              </a:solidFill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571480"/>
            <a:ext cx="8568952" cy="20005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Палочки – </a:t>
            </a:r>
            <a:r>
              <a:rPr lang="ru-RU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хрустяшки</a:t>
            </a: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рыбные</a:t>
            </a:r>
          </a:p>
          <a:p>
            <a:pPr algn="just"/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Нарезанные морковь и лук обжаривают на подсолнечном масле, пропускают через мясорубку со свининой и с замоченным в молоке хлебом.</a:t>
            </a:r>
          </a:p>
          <a:p>
            <a:pPr algn="just"/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E1D9FBB-A9FE-4AE5-A160-E9A90B8ECF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34" y="2081973"/>
            <a:ext cx="2846475" cy="37953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FC99A14-C4C5-40E5-990D-39B8C4BE0D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191" y="2817673"/>
            <a:ext cx="2846475" cy="37953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E8D3598-1EB0-400F-A60F-71F2D55642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421" y="2081973"/>
            <a:ext cx="2660892" cy="354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550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002-003-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094956"/>
            <a:ext cx="5724128" cy="2659782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Массу соединяют с рыбным фаршем, добавляют яйца, перец чёрный молотый, еще раз пропускают через мясорубку, хорошо вымешивают, формуют палочки весом 60 г по 2 шт. на порцию, панируют в панировочных сухарях и сбрызгивают растительным маслом.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0CBCB91-3655-485A-BC46-205AA9B921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3262"/>
            <a:ext cx="2916324" cy="388843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A23ED22-DF50-4B90-A310-BDDA950DE3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592" y="131388"/>
            <a:ext cx="2916325" cy="388843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5BD19A2-4EE4-469C-BD96-8570691DD5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111" y="131388"/>
            <a:ext cx="2844570" cy="37927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002-003-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28596" y="642918"/>
            <a:ext cx="8463884" cy="550072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Запекают палочки в духовом шкафу при температуре 180 градусов 15 минут.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68EFC96-49AC-416C-91AF-0CE054D83E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76" y="2571939"/>
            <a:ext cx="2974132" cy="396550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19F4315-B1AC-4DD9-8706-DA8782F47B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284" y="1823782"/>
            <a:ext cx="2974133" cy="396551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002-003-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28596" y="137319"/>
            <a:ext cx="8463884" cy="644604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Пюре картофельное</a:t>
            </a:r>
          </a:p>
          <a:p>
            <a:pPr algn="just">
              <a:buNone/>
            </a:pP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Картофель предварительно промывают, перебирают, очищают и повторно промывают в холодной проточной воде. Целые клубни картофеля закладывают в кипящую подсоленную воду. После доведения до готовности отвар сливают, посуду закрывают крышкой и при слабом нагреве подсушивают картофель 2-3 мин. </a:t>
            </a:r>
          </a:p>
          <a:p>
            <a:pPr algn="just">
              <a:buNone/>
            </a:pP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Вареный горячий картофель протирают через протирочную машину. В горячий протёртый картофель добавляют горячее кипячёное молоко и растопленное и доведенное до кипения сливочное масло. Пюре доводят до температуры 100 градусов, постоянно помешивая, и прогревают 5-6 минут.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7CC3831-D559-45BE-8358-078B706B94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730426"/>
            <a:ext cx="2139702" cy="285293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2EE7F18-6B4E-4B55-AE34-73FC4419B5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46" y="4005063"/>
            <a:ext cx="2139702" cy="285293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5C05738-0294-49B1-9305-36A4D18021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700" y="3746028"/>
            <a:ext cx="2139704" cy="285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092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002-003-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28596" y="137319"/>
            <a:ext cx="8463884" cy="644604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Соус томатный с зеленью</a:t>
            </a:r>
          </a:p>
          <a:p>
            <a:pPr algn="just">
              <a:buNone/>
            </a:pP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Подсушенную без изменения цвета и растертую с маслом муку тщательно размешивают с частью воды, затем добавляют оставшуюся воду, </a:t>
            </a:r>
            <a:r>
              <a:rPr lang="ru-RU" sz="20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пассерованное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томатное пюре и варят 25-30 минут. В конце варки добавляют сахар, йодированную соль, сливочное масло и мелко нарезанную зелень петрушки.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67C21A-1F42-4F98-A4E4-C071123EB1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331574"/>
            <a:ext cx="3291830" cy="438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361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002-003-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28596" y="137319"/>
            <a:ext cx="8463884" cy="644604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Компот из смеси сухофруктов</a:t>
            </a:r>
          </a:p>
          <a:p>
            <a:pPr algn="just">
              <a:buNone/>
            </a:pP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B245FB0-249F-4F65-A222-68546B3B10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46" y="846882"/>
            <a:ext cx="2571750" cy="3429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7DD5DB9-27A9-46BB-9E29-84452D25EE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064" y="2044452"/>
            <a:ext cx="2787774" cy="371703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38A84B7-EBCA-4224-A931-0C987A528C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333" y="953591"/>
            <a:ext cx="2571751" cy="342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5239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335</Words>
  <Application>Microsoft Office PowerPoint</Application>
  <PresentationFormat>Экран (4:3)</PresentationFormat>
  <Paragraphs>24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Monotype Corsiva</vt:lpstr>
      <vt:lpstr>Times New Roman</vt:lpstr>
      <vt:lpstr>Тема Office</vt:lpstr>
      <vt:lpstr>Муниципальное бюджетное общеобразовательное учреждение основная общеобразовательная школа №6 им. М.В. Масливец х.Красная Нива</vt:lpstr>
      <vt:lpstr>Меню: 1. Овощи маринованные порциями (помидоры) 2. Палочки – хрустяшки рыбные  3. Пюре картофельное 4. Соус томатный с зеленью 5. Компот из смеси сухофруктов 6. Хлеб пшеничный и ржаной</vt:lpstr>
      <vt:lpstr>Презентация PowerPoint</vt:lpstr>
      <vt:lpstr>Презентация PowerPoint</vt:lpstr>
      <vt:lpstr>Массу соединяют с рыбным фаршем, добавляют яйца, перец чёрный молотый, еще раз пропускают через мясорубку, хорошо вымешивают, формуют палочки весом 60 г по 2 шт. на порцию, панируют в панировочных сухарях и сбрызгивают растительным маслом.</vt:lpstr>
      <vt:lpstr>   </vt:lpstr>
      <vt:lpstr>   </vt:lpstr>
      <vt:lpstr>   </vt:lpstr>
      <vt:lpstr>   </vt:lpstr>
      <vt:lpstr> Горячий завтрак готов! Приятного аппетита!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User</cp:lastModifiedBy>
  <cp:revision>10</cp:revision>
  <dcterms:created xsi:type="dcterms:W3CDTF">2020-11-19T19:14:02Z</dcterms:created>
  <dcterms:modified xsi:type="dcterms:W3CDTF">2025-04-09T17:47:11Z</dcterms:modified>
</cp:coreProperties>
</file>