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70" r:id="rId5"/>
    <p:sldId id="265" r:id="rId6"/>
    <p:sldId id="266" r:id="rId7"/>
    <p:sldId id="271" r:id="rId8"/>
    <p:sldId id="272" r:id="rId9"/>
    <p:sldId id="27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>
      <p:cViewPr>
        <p:scale>
          <a:sx n="51" d="100"/>
          <a:sy n="51" d="100"/>
        </p:scale>
        <p:origin x="97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92696"/>
            <a:ext cx="7915276" cy="234894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Monotype Corsiva" pitchFamily="66" charset="0"/>
              </a:rPr>
              <a:t>Муниципальное бюджетное общеобразовательное учреждение основная общеобразовательная школа №6 им. М.В. </a:t>
            </a:r>
            <a:r>
              <a:rPr lang="ru-RU" b="1" dirty="0" err="1">
                <a:solidFill>
                  <a:schemeClr val="tx2"/>
                </a:solidFill>
                <a:latin typeface="Monotype Corsiva" pitchFamily="66" charset="0"/>
              </a:rPr>
              <a:t>Масливец</a:t>
            </a:r>
            <a:r>
              <a:rPr lang="ru-RU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Monotype Corsiva" pitchFamily="66" charset="0"/>
              </a:rPr>
              <a:t>х.Красная</a:t>
            </a:r>
            <a:r>
              <a:rPr lang="ru-RU" b="1" dirty="0">
                <a:solidFill>
                  <a:schemeClr val="tx2"/>
                </a:solidFill>
                <a:latin typeface="Monotype Corsiva" pitchFamily="66" charset="0"/>
              </a:rPr>
              <a:t> Нива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6829396" cy="2038352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горячего </a:t>
            </a:r>
          </a:p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7072362" cy="147002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завтрак готов!</a:t>
            </a:r>
            <a:b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  <a:br>
              <a:rPr lang="ru-RU" b="1" dirty="0">
                <a:solidFill>
                  <a:schemeClr val="tx2"/>
                </a:solidFill>
                <a:latin typeface="Monotype Corsiva" pitchFamily="66" charset="0"/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0F3F4F-FBF5-4DDD-A47B-591C8279A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52698"/>
            <a:ext cx="5994412" cy="44958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6568" y="1916832"/>
            <a:ext cx="5041316" cy="4012498"/>
          </a:xfrm>
        </p:spPr>
        <p:txBody>
          <a:bodyPr>
            <a:noAutofit/>
          </a:bodyPr>
          <a:lstStyle/>
          <a:p>
            <a:r>
              <a:rPr lang="ru-RU" sz="3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Меню:</a:t>
            </a:r>
            <a:b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Овощи маринованные порциями (помидоры)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Палочки –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хрустяшки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рыбные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Пюре картофельное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Соус томатный с зеленью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Компот из смеси сухофруктов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Хлеб пшеничный и ржаной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6112" y="571480"/>
            <a:ext cx="5041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Неделя 1 день 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16832"/>
            <a:ext cx="5172084" cy="2839317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71480"/>
            <a:ext cx="8784976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Овощи маринованные порциями</a:t>
            </a:r>
          </a:p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(помидоры)</a:t>
            </a:r>
          </a:p>
          <a:p>
            <a:pPr algn="just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Овощи промывают проточной питьевой водой, удаляют место прикрепления плодоножки, нарезают дольками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8C4542-FD27-4F7A-8C2F-6BEEE6DBD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343663"/>
            <a:ext cx="3385753" cy="45143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B08F71-DBCE-4744-8404-510B14FA0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79" y="2343663"/>
            <a:ext cx="3383179" cy="4510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4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7837" y="1988839"/>
            <a:ext cx="45719" cy="936105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71480"/>
            <a:ext cx="8568952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Палочки –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хрустяшки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рыбные</a:t>
            </a:r>
          </a:p>
          <a:p>
            <a:pPr algn="just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Нарезанные морковь и лук обжаривают на подсолнечном масле, пропускают через мясорубку со свининой и с замоченным в молоке хлебом.</a:t>
            </a:r>
          </a:p>
          <a:p>
            <a:pPr algn="just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1D9FBB-A9FE-4AE5-A160-E9A90B8EC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4" y="2081973"/>
            <a:ext cx="2846475" cy="3795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C99A14-C4C5-40E5-990D-39B8C4BE0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91" y="2817673"/>
            <a:ext cx="2846475" cy="3795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8D3598-1EB0-400F-A60F-71F2D5564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21" y="2081973"/>
            <a:ext cx="2660892" cy="35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5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94956"/>
            <a:ext cx="5724128" cy="265978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Массу соединяют с рыбным фаршем, добавляют яйца, перец чёрный молотый, еще раз пропускают через мясорубку, хорошо вымешивают, формуют палочки весом 60 г по 2 шт. на порцию, панируют в панировочных сухарях и сбрызгивают растительным маслом.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CBCB91-3655-485A-BC46-205AA9B92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3262"/>
            <a:ext cx="2916324" cy="3888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23ED22-DF50-4B90-A310-BDDA950DE3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92" y="131388"/>
            <a:ext cx="2916325" cy="38884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BD19A2-4EE4-469C-BD96-8570691DD5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11" y="131388"/>
            <a:ext cx="2844570" cy="3792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642918"/>
            <a:ext cx="8463884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Запекают палочки в духовом шкафу при температуре 180 градусов 15 минут.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EFC96-49AC-416C-91AF-0CE054D83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6" y="2571939"/>
            <a:ext cx="2974132" cy="39655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9F4315-B1AC-4DD9-8706-DA8782F47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84" y="1823782"/>
            <a:ext cx="2974133" cy="39655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37319"/>
            <a:ext cx="8463884" cy="64460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Пюре картофельное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Картофель предварительно промывают, перебирают, очищают и повторно промывают в холодной проточной воде. Целые клубни картофеля закладывают в кипящую подсоленную воду. После доведения до готовности отвар сливают, посуду закрывают крышкой и при слабом нагреве подсушивают картофель 2-3 мин. 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Вареный горячий картофель протирают через протирочную машину. В горячий протёртый картофель добавляют горячее кипячёное молоко и растопленное и доведенное до кипения сливочное масло. Пюре доводят до температуры 100 градусов, постоянно помешивая, и прогревают 5-6 минут.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CC3831-D559-45BE-8358-078B706B9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30426"/>
            <a:ext cx="2139702" cy="28529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EE7F18-6B4E-4B55-AE34-73FC4419B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6" y="4005063"/>
            <a:ext cx="2139702" cy="28529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C05738-0294-49B1-9305-36A4D1802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00" y="3746028"/>
            <a:ext cx="2139704" cy="28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9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37319"/>
            <a:ext cx="8463884" cy="64460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Соус томатный с зеленью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Подсушенную без изменения цвета и растертую с маслом муку тщательно размешивают с частью воды, затем добавляют оставшуюся воду,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пассерованное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томатное пюре и варят 25-30 минут. В конце варки добавляют сахар, йодированную соль, сливочное масло и мелко нарезанную зелень петрушки.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67C21A-1F42-4F98-A4E4-C071123EB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31574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6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37319"/>
            <a:ext cx="8463884" cy="64460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Компот из смеси сухофруктов</a:t>
            </a:r>
          </a:p>
          <a:p>
            <a:pPr algn="just">
              <a:buNone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245FB0-249F-4F65-A222-68546B3B1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6" y="846882"/>
            <a:ext cx="257175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DD5DB9-27A9-46BB-9E29-84452D25E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64" y="2044452"/>
            <a:ext cx="2787774" cy="37170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8A84B7-EBCA-4224-A931-0C987A528C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33" y="953591"/>
            <a:ext cx="257175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23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Муниципальное бюджетное общеобразовательное учреждение основная общеобразовательная школа №6 им. М.В. Масливец х.Красная Нива</vt:lpstr>
      <vt:lpstr>Меню: 1. Овощи маринованные порциями (помидоры) 2. Палочки – хрустяшки рыбные  3. Пюре картофельное 4. Соус томатный с зеленью 5. Компот из смеси сухофруктов 6. Хлеб пшеничный и ржаной</vt:lpstr>
      <vt:lpstr>Презентация PowerPoint</vt:lpstr>
      <vt:lpstr>Презентация PowerPoint</vt:lpstr>
      <vt:lpstr>Массу соединяют с рыбным фаршем, добавляют яйца, перец чёрный молотый, еще раз пропускают через мясорубку, хорошо вымешивают, формуют палочки весом 60 г по 2 шт. на порцию, панируют в панировочных сухарях и сбрызгивают растительным маслом.</vt:lpstr>
      <vt:lpstr>   </vt:lpstr>
      <vt:lpstr>   </vt:lpstr>
      <vt:lpstr>   </vt:lpstr>
      <vt:lpstr>   </vt:lpstr>
      <vt:lpstr> Горячий завтрак готов! Приятного аппетита!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10</cp:revision>
  <dcterms:created xsi:type="dcterms:W3CDTF">2020-11-19T19:14:02Z</dcterms:created>
  <dcterms:modified xsi:type="dcterms:W3CDTF">2025-04-09T17:47:11Z</dcterms:modified>
</cp:coreProperties>
</file>