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1" r:id="rId4"/>
    <p:sldId id="274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4" autoAdjust="0"/>
    <p:restoredTop sz="94660"/>
  </p:normalViewPr>
  <p:slideViewPr>
    <p:cSldViewPr>
      <p:cViewPr varScale="1">
        <p:scale>
          <a:sx n="84" d="100"/>
          <a:sy n="84" d="100"/>
        </p:scale>
        <p:origin x="141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feglobe.net/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1928802"/>
            <a:ext cx="3214710" cy="4357718"/>
          </a:xfrm>
        </p:spPr>
        <p:txBody>
          <a:bodyPr>
            <a:normAutofit/>
          </a:bodyPr>
          <a:lstStyle/>
          <a:p>
            <a:pPr algn="r"/>
            <a:r>
              <a:rPr lang="ru-RU" sz="2400" smtClean="0">
                <a:solidFill>
                  <a:schemeClr val="tx1"/>
                </a:solidFill>
                <a:latin typeface="+mj-lt"/>
              </a:rPr>
              <a:t>Автор: 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учитель начальных классов Юдина С.А.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071569"/>
          </a:xfrm>
        </p:spPr>
        <p:txBody>
          <a:bodyPr/>
          <a:lstStyle/>
          <a:p>
            <a:r>
              <a:rPr lang="ru-RU" sz="5400" dirty="0" smtClean="0"/>
              <a:t>Мамаев курган</a:t>
            </a:r>
            <a:endParaRPr lang="ru-RU" sz="54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14554"/>
            <a:ext cx="392909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9"/>
            <a:ext cx="8686800" cy="3000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Площадь героев завершается подпорной стеной. На гладкой поверхности стены художником в виде отдельных картин-эпизодов в рельефном изображении воспроизведен рассказ о наступлении советских войск под Сталинградом, радости победы, пленении немецких генералов и солдат, митинге победителей. 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Монументальный рельеф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357562"/>
            <a:ext cx="485778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1428736"/>
            <a:ext cx="4500594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/>
              <a:t>      Зал воинской славы — цилиндрической формы здание, внутренний диаметр которого 42 м, высота 13,5 м.На мозаичных знаменах — имена воинов, павших в Сталинградской битве (7200 человек). Над знаменами — широкая лента с надписью: "Да, мы были простыми смертными, и мало кто уцелел из нас, но все мы выполнили свой патриотический долг перед священной матерью-Родиной!"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Зал Воинской славы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714488"/>
            <a:ext cx="4733926" cy="372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357298"/>
            <a:ext cx="4186238" cy="492922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/>
              <a:t>     Над погибшим воином, склонилась мать. Лицо воина закрыто знаменем— символом последних воинских почестей. Война принесла советскому народу неизмеримое горе </a:t>
            </a:r>
            <a:r>
              <a:rPr lang="ru-RU" sz="2400" smtClean="0"/>
              <a:t>— более </a:t>
            </a:r>
            <a:r>
              <a:rPr lang="ru-RU" sz="2400" dirty="0" smtClean="0"/>
              <a:t>20 млн. погибших. Скорбящая мать на Мамаевом кургане — это собирательный образ советских женщин, потерявших своих близких на войне.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«Скорбь матери»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6574" r="10209" b="13839"/>
          <a:stretch>
            <a:fillRect/>
          </a:stretch>
        </p:blipFill>
        <p:spPr bwMode="auto">
          <a:xfrm>
            <a:off x="214282" y="1500174"/>
            <a:ext cx="451484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4572000" cy="52149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      Скульптура «Родина-мать зовет!» является композиционным центром всего ансамбля. Это — женщина, держащая в руке меч, которая стоит в позе призыва к борьбе. Высота статуи 85 м вместе с мечом. Авторы запроектировали, а строители выполнили, строго по заданному количеству, 200 ступеней, т.к. Сталинградская битва продолжалась именно двести дней и ночей.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«Родина-мать зовет!»</a:t>
            </a:r>
            <a:endParaRPr lang="ru-RU" dirty="0"/>
          </a:p>
        </p:txBody>
      </p:sp>
      <p:pic>
        <p:nvPicPr>
          <p:cNvPr id="5" name="Рисунок 4" descr="Родина Мать, фото, г.Волгоград"/>
          <p:cNvPicPr/>
          <p:nvPr/>
        </p:nvPicPr>
        <p:blipFill>
          <a:blip r:embed="rId2" cstate="print"/>
          <a:srcRect l="20268" r="27342"/>
          <a:stretch>
            <a:fillRect/>
          </a:stretch>
        </p:blipFill>
        <p:spPr bwMode="auto">
          <a:xfrm>
            <a:off x="4786314" y="1285860"/>
            <a:ext cx="35719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/>
              <a:t>     К 50-летию Победы было принято решение перезахоронить останки найденных воинов на Мамаевом кургане. С этой целью постановлением Администрации Волгоградской области от З0 сентября 1994 года, на северном склоне Мамаева кургана был заложен комплекс воинского мемориального кладбища.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Воинское мемориальное кладбище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464347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Интернет-ресурсы:</a:t>
            </a:r>
            <a:endParaRPr lang="en-US" dirty="0" smtClean="0"/>
          </a:p>
          <a:p>
            <a:pPr algn="ctr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ru-RU" dirty="0" smtClean="0">
                <a:hlinkClick r:id="rId2"/>
              </a:rPr>
              <a:t>:</a:t>
            </a:r>
            <a:r>
              <a:rPr lang="en-US" dirty="0" smtClean="0">
                <a:hlinkClick r:id="rId2"/>
              </a:rPr>
              <a:t>//ru.wikipedia.org</a:t>
            </a:r>
            <a:endParaRPr lang="en-US" dirty="0" smtClean="0"/>
          </a:p>
          <a:p>
            <a:pPr algn="ctr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ru-RU" dirty="0" smtClean="0">
                <a:hlinkClick r:id="rId3"/>
              </a:rPr>
              <a:t>:</a:t>
            </a:r>
            <a:r>
              <a:rPr lang="en-US" dirty="0" smtClean="0">
                <a:hlinkClick r:id="rId3"/>
              </a:rPr>
              <a:t>//www.lifeglobe.net</a:t>
            </a:r>
            <a:endParaRPr lang="en-US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/>
          <a:lstStyle/>
          <a:p>
            <a:r>
              <a:rPr lang="ru-RU" dirty="0" smtClean="0"/>
              <a:t>                      Литература: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785794"/>
            <a:ext cx="4643470" cy="5286412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Поклон земле, суровой и прекрасной, </a:t>
            </a:r>
            <a:br>
              <a:rPr lang="ru-RU" sz="2400" i="1" dirty="0" smtClean="0"/>
            </a:br>
            <a:r>
              <a:rPr lang="ru-RU" sz="2400" i="1" dirty="0" smtClean="0"/>
              <a:t> Что вечно будет людям дорога!</a:t>
            </a:r>
            <a:br>
              <a:rPr lang="ru-RU" sz="2400" i="1" dirty="0" smtClean="0"/>
            </a:br>
            <a:r>
              <a:rPr lang="ru-RU" sz="2400" i="1" dirty="0" smtClean="0"/>
              <a:t> Здесь виден новый город светлый, ясный,</a:t>
            </a:r>
            <a:br>
              <a:rPr lang="ru-RU" sz="2400" i="1" dirty="0" smtClean="0"/>
            </a:br>
            <a:r>
              <a:rPr lang="ru-RU" sz="2400" i="1" dirty="0" smtClean="0"/>
              <a:t> Степная ширь и Волги берега.</a:t>
            </a:r>
            <a:br>
              <a:rPr lang="ru-RU" sz="2400" i="1" dirty="0" smtClean="0"/>
            </a:br>
            <a:r>
              <a:rPr lang="ru-RU" sz="2400" i="1" dirty="0" smtClean="0"/>
              <a:t> Став на земле суровой и прекрасной, копнешь песок, а он не желтый весь,</a:t>
            </a:r>
            <a:br>
              <a:rPr lang="ru-RU" sz="2400" i="1" dirty="0" smtClean="0"/>
            </a:br>
            <a:r>
              <a:rPr lang="ru-RU" sz="2400" i="1" dirty="0" smtClean="0"/>
              <a:t> Не золотистый он, а темно-красный, </a:t>
            </a:r>
            <a:br>
              <a:rPr lang="ru-RU" sz="2400" i="1" dirty="0" smtClean="0"/>
            </a:br>
            <a:r>
              <a:rPr lang="ru-RU" sz="2400" i="1" dirty="0" smtClean="0"/>
              <a:t> Как кровь героев, пролитая здесь.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371477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3929090" cy="6429396"/>
          </a:xfrm>
        </p:spPr>
        <p:txBody>
          <a:bodyPr>
            <a:noAutofit/>
          </a:bodyPr>
          <a:lstStyle/>
          <a:p>
            <a:r>
              <a:rPr lang="ru-RU" sz="2200" dirty="0" smtClean="0"/>
              <a:t>Битва за Мамаев курган длилась 135 суток из всех 200 дней Сталинградской битвы. Склоны кургана были изрыты бомбами и минами — даже в снежные дни он оставался чёрным. Снег тут моментально таял, перемешиваясь с землей от огня артиллерии. Плотность огня здесь была колоссальной: на один квадратный метр земли приходилось от 500 до 1250 пуль и осколков.</a:t>
            </a:r>
            <a:br>
              <a:rPr lang="ru-RU" sz="2200" dirty="0" smtClean="0"/>
            </a:br>
            <a:r>
              <a:rPr lang="ru-RU" sz="2200" dirty="0" smtClean="0"/>
              <a:t>По завершении Сталинградской битвы на Мамаевом кургане хоронили погибших со всего города. Здесь похоронено около 34,5 тысяч человек. </a:t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5300" y="1071546"/>
            <a:ext cx="4624418" cy="428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5016"/>
            <a:ext cx="7800972" cy="71438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 </a:t>
            </a:r>
            <a:r>
              <a:rPr lang="ru-RU" sz="2700" dirty="0" smtClean="0"/>
              <a:t>А теперь подробнее обо всех композициях ансамбля «Героям Сталинградской битвы»…</a:t>
            </a:r>
            <a:endParaRPr lang="ru-RU" sz="27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857232"/>
            <a:ext cx="671517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0"/>
            <a:ext cx="9144000" cy="235745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Скульптура представляет собой каменную стену, где изображено шествие: люди с венками, цветами и приспущенными знамёнами идут отдать почести героическим защитникам Сталинградской земли. Это шествие является символическим отображением того, что великий подвиг не будет забыт, а память о нём будет передаваться из поколения в поколение.</a:t>
            </a:r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714379"/>
          </a:xfrm>
        </p:spPr>
        <p:txBody>
          <a:bodyPr/>
          <a:lstStyle/>
          <a:p>
            <a:r>
              <a:rPr lang="ru-RU" dirty="0" smtClean="0"/>
              <a:t>«Память поколений»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593284"/>
            <a:ext cx="4643470" cy="326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4214810" cy="578645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800" dirty="0" smtClean="0"/>
              <a:t>       На Аллею пирамидальных тополей выводит широкая лестница. Аллея проложена по гребню искусственной земляной насыпи, возвышающейся на 10 м, над входной площадью — проспектом им. В. И. Ленина. Протяженность Аллеи — 223 м, ее ширина — 10м. Пешеходная часть выложена гранитными плитами на бетонной подушке. Склоны насыпи имеют травяной покров, посажены кустарники, деревья. Аллея выводит на площадь "Стоять насмерть"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dirty="0" smtClean="0"/>
              <a:t>  Аллея пирамидальных тополей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714488"/>
            <a:ext cx="458152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214422"/>
            <a:ext cx="4643470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Площадь символизирует самые трудные этапы Сталинградской битвы. В её центре расположен бассейн со скульптурой "Стоять насмерть" высотой 16,5 м. Как бы из самой великой русской реки поднимается советский воин-богатырь и, презирая смерть, становится на защиту родного города. Его фигура высечена из монолита, из огромной глыбы.   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Площадь "Стоять насмерть"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329565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643998" cy="22860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dirty="0" smtClean="0"/>
              <a:t>      Стены-руины - это каменная книга и героическая летопись. Яркими образами и надписями стены-руины воссоздают ауру той эпохи. Звуки музыки, мужественные голоса, слова приказа, песня, звуки боя дополняют эффект. Длина стен 46 м, высота достигает 18 м. Стены-руины озвучены, исполняются песни периода войны, сводки информбюро и хода боевых действий.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Стены-руины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000372"/>
            <a:ext cx="5148264" cy="348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928671"/>
            <a:ext cx="8001056" cy="16430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 Площадь героев размещена между стенами-руинами и подпорной стеной с монументальным рельефом. Площадь разрезана огромным прямоугольным бассейном, который в летнее время заполняется водой.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Площадь героев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714620"/>
            <a:ext cx="521497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123</TotalTime>
  <Words>658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Constantia</vt:lpstr>
      <vt:lpstr>Wingdings 2</vt:lpstr>
      <vt:lpstr>Бумажная</vt:lpstr>
      <vt:lpstr>Мамаев курган</vt:lpstr>
      <vt:lpstr>Поклон земле, суровой и прекрасной,   Что вечно будет людям дорога!  Здесь виден новый город светлый, ясный,  Степная ширь и Волги берега.  Став на земле суровой и прекрасной, копнешь песок, а он не желтый весь,  Не золотистый он, а темно-красный,   Как кровь героев, пролитая здесь.    </vt:lpstr>
      <vt:lpstr>Битва за Мамаев курган длилась 135 суток из всех 200 дней Сталинградской битвы. Склоны кургана были изрыты бомбами и минами — даже в снежные дни он оставался чёрным. Снег тут моментально таял, перемешиваясь с землей от огня артиллерии. Плотность огня здесь была колоссальной: на один квадратный метр земли приходилось от 500 до 1250 пуль и осколков. По завершении Сталинградской битвы на Мамаевом кургане хоронили погибших со всего города. Здесь похоронено около 34,5 тысяч человек.  </vt:lpstr>
      <vt:lpstr>    А теперь подробнее обо всех композициях ансамбля «Героям Сталинградской битвы»…</vt:lpstr>
      <vt:lpstr>«Память поколений»</vt:lpstr>
      <vt:lpstr>  Аллея пирамидальных тополей</vt:lpstr>
      <vt:lpstr>          Площадь "Стоять насмерть" </vt:lpstr>
      <vt:lpstr>                     Стены-руины </vt:lpstr>
      <vt:lpstr>                   Площадь героев  </vt:lpstr>
      <vt:lpstr>           Монументальный рельеф </vt:lpstr>
      <vt:lpstr>          Зал Воинской славы</vt:lpstr>
      <vt:lpstr>               «Скорбь матери»</vt:lpstr>
      <vt:lpstr>           «Родина-мать зовет!»</vt:lpstr>
      <vt:lpstr>  Воинское мемориальное кладбище </vt:lpstr>
      <vt:lpstr>                      Литература: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Мамаев курган</dc:title>
  <dc:creator>Администратор</dc:creator>
  <cp:lastModifiedBy>3</cp:lastModifiedBy>
  <cp:revision>18</cp:revision>
  <dcterms:created xsi:type="dcterms:W3CDTF">2012-05-31T05:04:42Z</dcterms:created>
  <dcterms:modified xsi:type="dcterms:W3CDTF">2024-11-29T05:36:21Z</dcterms:modified>
</cp:coreProperties>
</file>