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309" r:id="rId3"/>
    <p:sldId id="260" r:id="rId4"/>
    <p:sldId id="259" r:id="rId5"/>
    <p:sldId id="280" r:id="rId6"/>
    <p:sldId id="283" r:id="rId7"/>
    <p:sldId id="281" r:id="rId8"/>
    <p:sldId id="284" r:id="rId9"/>
    <p:sldId id="290" r:id="rId10"/>
    <p:sldId id="293" r:id="rId11"/>
    <p:sldId id="296" r:id="rId12"/>
    <p:sldId id="302" r:id="rId13"/>
    <p:sldId id="311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36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14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EE5CA-FEA9-4091-96E5-E0463B6B24FC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4D425-F027-4E05-987A-9A124AA94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D2BE-9C77-44BD-AB35-DBCE24AD5DB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334C-3D65-44E9-B4E4-29F3732FA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3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2810" y="476672"/>
            <a:ext cx="775163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</a:p>
          <a:p>
            <a:pPr algn="ctr">
              <a:defRPr/>
            </a:pPr>
            <a:r>
              <a:rPr lang="ru-RU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 </a:t>
            </a:r>
            <a:r>
              <a:rPr lang="ru-RU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</a:p>
          <a:p>
            <a:pPr algn="ctr">
              <a:defRPr/>
            </a:pPr>
            <a:r>
              <a:rPr lang="ru-RU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№6 </a:t>
            </a:r>
            <a:r>
              <a:rPr lang="ru-RU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ru-RU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Масливец</a:t>
            </a:r>
            <a:endParaRPr lang="ru-RU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00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7939" y="5835134"/>
            <a:ext cx="595636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Хутор Красная Нива 2024 год</a:t>
            </a:r>
            <a:endParaRPr lang="ru-RU" dirty="0"/>
          </a:p>
        </p:txBody>
      </p:sp>
      <p:pic>
        <p:nvPicPr>
          <p:cNvPr id="8" name="Picture 3" descr="C:\Documents and Settings\Виноградова\Рабочий стол\4Asf67deXg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" y="2348880"/>
            <a:ext cx="4352419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15616" y="1507723"/>
            <a:ext cx="73448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КРАЕВОЙ КОНКУРС ОБОРОННО-МАССОВОЙ И ВОЕННО-ПАТРИОТИЧЕСКОЙ РАБОТЫ ПАМЯТИ МАРШАЛА Г.К. ЖУКОВА</a:t>
            </a:r>
          </a:p>
          <a:p>
            <a:pPr algn="ctr">
              <a:defRPr/>
            </a:pPr>
            <a:endParaRPr lang="ru-RU" sz="16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НОМИНАЦИЯ:</a:t>
            </a:r>
          </a:p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«Общеобразовательные                  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организации казачьей  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направленности!» 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2" name="Picture 2" descr="C:\Documents and Settings\Виноградова\Рабочий стол\cCSiRaBhQ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" y="4301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Виноградова\Рабочий стол\BGUMZzUKp0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1" y="-1"/>
            <a:ext cx="4401471" cy="35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62490" y="2844225"/>
            <a:ext cx="4349933" cy="5847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Смотр строя и песни!</a:t>
            </a:r>
            <a:endParaRPr lang="ru-RU" sz="32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1" name="Picture 2" descr="C:\Documents and Settings\Виноградова\Рабочий стол\BeX54mQo9P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" y="3470509"/>
            <a:ext cx="4736099" cy="33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213" y="5657671"/>
            <a:ext cx="469167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Наша сила в вере православной!</a:t>
            </a:r>
            <a:endParaRPr lang="ru-RU" sz="36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3" name="Picture 2" descr="C:\Documents and Settings\Виноградова\Рабочий стол\6T2hbnREvS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b="20033"/>
          <a:stretch/>
        </p:blipFill>
        <p:spPr bwMode="auto">
          <a:xfrm>
            <a:off x="4727446" y="3532693"/>
            <a:ext cx="4416554" cy="33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72000" y="6125180"/>
            <a:ext cx="459196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Бессмертный полк!</a:t>
            </a:r>
            <a:endParaRPr lang="ru-RU" sz="40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387" y="2721114"/>
            <a:ext cx="374833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День Победы!</a:t>
            </a:r>
            <a:endParaRPr lang="ru-RU" sz="40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554" name="Picture 2" descr="C:\Documents and Settings\Виноградова\Рабочий стол\9KbKSAoW_r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/>
          <a:stretch/>
        </p:blipFill>
        <p:spPr bwMode="auto">
          <a:xfrm>
            <a:off x="-45406" y="0"/>
            <a:ext cx="497443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9810" y="2659559"/>
            <a:ext cx="3943998" cy="76944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Золотая осень!</a:t>
            </a:r>
            <a:endParaRPr lang="ru-RU" sz="44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8" name="Picture 2" descr="C:\Documents and Settings\Виноградова\Рабочий стол\97snuSX1IJ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12" y="3429000"/>
            <a:ext cx="5042868" cy="34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97612" y="6149188"/>
            <a:ext cx="506645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Любимым учителям!</a:t>
            </a:r>
            <a:endParaRPr lang="ru-RU" sz="40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1" name="Picture 2" descr="C:\Documents and Settings\Виноградова\Рабочий стол\8vyZiTSNpd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42" y="0"/>
            <a:ext cx="457369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04339" y="2475167"/>
            <a:ext cx="4556212" cy="95410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Гордость школы – выпускники!</a:t>
            </a:r>
            <a:endParaRPr lang="ru-RU" sz="28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3" name="Picture 2" descr="C:\Documents and Settings\Виноградова\Рабочий стол\7X-cMqiHWwU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22433"/>
          <a:stretch/>
        </p:blipFill>
        <p:spPr bwMode="auto">
          <a:xfrm>
            <a:off x="-6896" y="3429274"/>
            <a:ext cx="4184224" cy="34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5903893"/>
            <a:ext cx="4321012" cy="95410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Урок Мужества </a:t>
            </a:r>
          </a:p>
          <a:p>
            <a:pPr algn="ctr"/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«Герои моей страны!»</a:t>
            </a:r>
            <a:endParaRPr lang="ru-RU" sz="28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9699" name="Picture 3" descr="C:\Documents and Settings\Виноградова\Рабочий стол\4Asf67deXg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685"/>
            <a:ext cx="4464496" cy="34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Виноградова\Рабочий стол\0D-cbpi5wH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2686"/>
            <a:ext cx="4788024" cy="34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-30016"/>
            <a:ext cx="734481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Торжественные мероприятия, посвящённые 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100 –</a:t>
            </a:r>
            <a:r>
              <a:rPr lang="ru-RU" sz="2000" dirty="0" err="1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летию</a:t>
            </a:r>
            <a:r>
              <a:rPr lang="ru-RU" sz="20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 со дня образования </a:t>
            </a:r>
            <a:r>
              <a:rPr lang="ru-RU" sz="2000" dirty="0" err="1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Брюховецкого</a:t>
            </a:r>
            <a:r>
              <a:rPr lang="ru-RU" sz="20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района!</a:t>
            </a:r>
            <a:endParaRPr lang="ru-RU" sz="20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2" name="Picture 2" descr="C:\Documents and Settings\Виноградова\Рабочий стол\_VyODKTYXX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" y="3429001"/>
            <a:ext cx="45314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604" y="6027003"/>
            <a:ext cx="452725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Краснодарскому краю 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87 лет!</a:t>
            </a:r>
            <a:endParaRPr lang="ru-RU" sz="24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4" name="Picture 2" descr="C:\Documents and Settings\Виноградова\Рабочий стол\5O7_2NdzW8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2" y="3428999"/>
            <a:ext cx="4656516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38854" y="5934670"/>
            <a:ext cx="4592384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Юные казачата!</a:t>
            </a:r>
            <a:endParaRPr lang="ru-RU" sz="40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езимен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120650"/>
            <a:ext cx="9144001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685800" y="2971800"/>
            <a:ext cx="35925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работа, это воспитание выпускника - патриота, надёжного  будущего  защитника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Родины,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соблюдающего Законы казаков!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профессия - Родину защищать навсегда останется для всех поколений социально значимой, исполненной высокого, благородного смысла.</a:t>
            </a:r>
          </a:p>
        </p:txBody>
      </p:sp>
      <p:pic>
        <p:nvPicPr>
          <p:cNvPr id="8" name="Рисунок 7" descr="https://sun9-20.userapi.com/impg/fwUpucwGZqNAtZTuhKMGNTToIG2id2oEMwe4qQ/i43LDx2kghE.jpg?size=2560x2356&amp;quality=95&amp;sign=ed83610ff8a731b93f2c41b870668297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3" y="476672"/>
            <a:ext cx="325823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74.userapi.com/impg/5wdds0djRfqXxRxoqBOgwTlAAYcv4cWGHlxNEA/5cV4l4zE1S0.jpg?size=1280x960&amp;quality=95&amp;sign=82ddad51d6f758c79189291d6f75f303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45025"/>
            <a:ext cx="4100095" cy="264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8.userapi.com/impg/AMu1We6jcr5kR13j9oasJfRJQ_IIAejULF0yHg/Ec_PvurFNtc.jpg?size=1280x853&amp;quality=95&amp;sign=a61a9af61189d51c10778fae2f3f16e5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4488894" cy="3168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85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998686" y="1084864"/>
            <a:ext cx="7146627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девиз: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«Соблюдать Законы казаков, любить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свою Родину, защищать её от врагов, прославлять родную Брюховецкую, Кубань, Россию!»</a:t>
            </a:r>
          </a:p>
        </p:txBody>
      </p:sp>
    </p:spTree>
    <p:extLst>
      <p:ext uri="{BB962C8B-B14F-4D97-AF65-F5344CB8AC3E}">
        <p14:creationId xmlns:p14="http://schemas.microsoft.com/office/powerpoint/2010/main" val="9559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8218" y="3212976"/>
            <a:ext cx="4283968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 родился на Кубани!</a:t>
            </a:r>
            <a:br>
              <a:rPr lang="ru-RU" sz="54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 потомок казаков!</a:t>
            </a:r>
            <a:endParaRPr lang="ru-RU" sz="5400" b="1" cap="all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https://sun9-74.userapi.com/impg/5wdds0djRfqXxRxoqBOgwTlAAYcv4cWGHlxNEA/5cV4l4zE1S0.jpg?size=1280x960&amp;quality=95&amp;sign=82ddad51d6f758c79189291d6f75f303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8" y="120678"/>
            <a:ext cx="4100095" cy="295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31.userapi.com/impg/y4lJsZeAe7H21u7IfjtA2a9fzimr8Hz3dccbKg/tmVD8mJWrhw.jpg?size=1280x767&amp;quality=95&amp;sign=18ce486f5fdaf3a71b288fb7df445435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12976"/>
            <a:ext cx="4572000" cy="349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14.userapi.com/impg/MlziprOggOwqs6MKCoeN8UPiy1qFYhg25zhHjA/wNg6csnDNzE.jpg?size=2560x1569&amp;quality=95&amp;sign=72966e24ed41e60ca0ef1ddf92c94cb1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86" y="99645"/>
            <a:ext cx="4509178" cy="2802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4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eisk-eparh.ru/wp-content/uploads/2023/02/bryuhoveczkoe-blagochinie-sretenskij-bal-2-1024x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02" y="3429000"/>
            <a:ext cx="42471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isk-eparh.ru/wp-content/uploads/2023/02/bryuhoveczkoe-blagochinie-sretenskij-bal-7-1-1024x6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84" y="17694"/>
            <a:ext cx="4442929" cy="34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isk-eparh.ru/wp-content/uploads/2023/02/bryuhoveczkoe-blagochinie-sretenskij-bal-9-1024x6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" y="12386"/>
            <a:ext cx="4915993" cy="34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Виноградова\Рабочий стол\L6VEWaWUYi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" y="3501008"/>
            <a:ext cx="4915993" cy="33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213" y="2904128"/>
            <a:ext cx="9144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Проведение ежегодного Сретенского бала!</a:t>
            </a:r>
            <a:endParaRPr lang="ru-RU" sz="36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C:\Documents and Settings\Виноградова\Рабочий стол\Xg72pDsVUy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/>
          <a:stretch/>
        </p:blipFill>
        <p:spPr bwMode="auto">
          <a:xfrm>
            <a:off x="0" y="9201"/>
            <a:ext cx="4427984" cy="39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Виноградова\Рабочий стол\v9uZIXxEHH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" y="3861048"/>
            <a:ext cx="4627131" cy="30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Виноградова\Рабочий стол\U3kBvFwbyq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787190"/>
            <a:ext cx="4476511" cy="30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876" y="6038307"/>
            <a:ext cx="9144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Торжественная линейка, посвящённая празднику 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звонка! </a:t>
            </a:r>
            <a:endParaRPr lang="ru-RU" sz="24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194217"/>
            <a:ext cx="4572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Несение Почётной Вахты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на Посту №1!</a:t>
            </a:r>
            <a:endParaRPr lang="ru-RU" sz="24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9" name="Picture 2" descr="C:\Documents and Settings\Виноградова\Рабочий стол\plSzz_3iE2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9" b="28050"/>
          <a:stretch/>
        </p:blipFill>
        <p:spPr bwMode="auto">
          <a:xfrm>
            <a:off x="4427984" y="-926"/>
            <a:ext cx="4732892" cy="37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459596" y="2787980"/>
            <a:ext cx="298782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Награждение лучших 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учащихся школы!</a:t>
            </a:r>
            <a:endParaRPr lang="ru-RU" sz="24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C:\Documents and Settings\Виноградова\Рабочий стол\Ohuey67NG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862612"/>
            <a:ext cx="91124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Участие в </a:t>
            </a:r>
            <a:r>
              <a:rPr lang="ru-RU" sz="4800" dirty="0" err="1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Гречишкинских</a:t>
            </a:r>
            <a:r>
              <a:rPr lang="ru-RU" sz="4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поминовениях в станице Тбилисской!</a:t>
            </a:r>
            <a:endParaRPr lang="ru-RU" sz="48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5" y="239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 descr="C:\Documents and Settings\Виноградова\Рабочий стол\mZtDzRzN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0"/>
          <a:stretch/>
        </p:blipFill>
        <p:spPr bwMode="auto">
          <a:xfrm>
            <a:off x="-35757" y="2390"/>
            <a:ext cx="51890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Виноградова\Рабочий стол\rynxWgGWu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44" y="3431390"/>
            <a:ext cx="4584855" cy="34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95555" y="5322184"/>
            <a:ext cx="2538316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Акция</a:t>
            </a:r>
          </a:p>
          <a:p>
            <a:pPr algn="ctr"/>
            <a:r>
              <a:rPr lang="ru-RU" sz="32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«Безопасная Кубань!»</a:t>
            </a:r>
            <a:endParaRPr lang="ru-RU" sz="32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1" name="Picture 2" descr="C:\Documents and Settings\Виноградова\Рабочий стол\TkCoYLu57M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5" y="3402058"/>
            <a:ext cx="4594899" cy="34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9946" y="6457889"/>
            <a:ext cx="3883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День пожилого человека!</a:t>
            </a:r>
            <a:endParaRPr lang="ru-RU" sz="20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5803" y="2708920"/>
            <a:ext cx="473471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Флешмоб</a:t>
            </a:r>
            <a:r>
              <a:rPr lang="ru-RU" sz="36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«Единство </a:t>
            </a:r>
          </a:p>
          <a:p>
            <a:pPr algn="ctr"/>
            <a:r>
              <a:rPr lang="ru-RU" sz="36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в наших руках!»</a:t>
            </a:r>
            <a:endParaRPr lang="ru-RU" sz="36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4" name="Picture 3" descr="C:\Documents and Settings\Виноградова\Рабочий стол\nd5C6s0Md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50" y="-27784"/>
            <a:ext cx="4447750" cy="34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865937" y="3047474"/>
            <a:ext cx="410837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Урок </a:t>
            </a:r>
            <a:r>
              <a:rPr lang="ru-RU" sz="2800" dirty="0" err="1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кубановедения</a:t>
            </a:r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!</a:t>
            </a:r>
            <a:endParaRPr lang="ru-RU" sz="28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 descr="C:\Documents and Settings\Виноградова\Рабочий стол\O2CCZJ6KU1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0"/>
            <a:ext cx="9120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549676"/>
            <a:ext cx="91124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Награждение лучших учащихся атаманом </a:t>
            </a:r>
            <a:r>
              <a:rPr lang="ru-RU" sz="4800" dirty="0" err="1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Брюховецкого</a:t>
            </a:r>
            <a:r>
              <a:rPr lang="ru-RU" sz="4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район Е.Д. Самарским!</a:t>
            </a:r>
            <a:endParaRPr lang="ru-RU" sz="48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4" name="Picture 2" descr="C:\Documents and Settings\Виноградова\Рабочий стол\m6dChYMi4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5" y="0"/>
            <a:ext cx="49421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64028" y="2351782"/>
            <a:ext cx="5039803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Образование Краснодарского края!</a:t>
            </a:r>
            <a:endParaRPr lang="ru-RU" sz="32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8" name="Picture 2" descr="C:\Documents and Settings\Виноградова\Рабочий стол\JQvOQfzyX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30" y="0"/>
            <a:ext cx="42375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Виноградова\Рабочий стол\gzp7ATqS_U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9064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9657" y="5903893"/>
            <a:ext cx="4612432" cy="95410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Вере православной – верны!</a:t>
            </a:r>
            <a:endParaRPr lang="ru-RU" sz="28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3" name="Picture 2" descr="C:\Documents and Settings\Виноградова\Рабочий стол\F_xcN4mbbQ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30" y="3429000"/>
            <a:ext cx="42299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75776" y="6334780"/>
            <a:ext cx="420599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Мы – этой памяти верны!</a:t>
            </a:r>
            <a:endParaRPr lang="ru-RU" sz="54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5776" y="2564904"/>
            <a:ext cx="4168224" cy="95410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Школьный конкурс </a:t>
            </a:r>
          </a:p>
          <a:p>
            <a:pPr algn="ctr"/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«Быт казаков!»</a:t>
            </a:r>
            <a:endParaRPr lang="ru-RU" sz="280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мир жив.прир\раб с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434" name="Picture 2" descr="C:\Documents and Settings\Виноградова\Рабочий стол\gwoLCCJv0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юлия</cp:lastModifiedBy>
  <cp:revision>74</cp:revision>
  <dcterms:created xsi:type="dcterms:W3CDTF">2012-09-12T05:56:25Z</dcterms:created>
  <dcterms:modified xsi:type="dcterms:W3CDTF">2024-10-24T19:08:09Z</dcterms:modified>
</cp:coreProperties>
</file>