
<file path=[Content_Types].xml><?xml version="1.0" encoding="utf-8"?>
<Types xmlns="http://schemas.openxmlformats.org/package/2006/content-types">
  <Default Extension="bin" ContentType="audio/unknown"/>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2.xml" ContentType="application/vnd.openxmlformats-officedocument.presentationml.slideMaster+xml"/>
  <Override PartName="/ppt/slideMasters/slideMaster103.xml" ContentType="application/vnd.openxmlformats-officedocument.presentationml.slideMaster+xml"/>
  <Override PartName="/ppt/slideMasters/slideMaster104.xml" ContentType="application/vnd.openxmlformats-officedocument.presentationml.slideMaster+xml"/>
  <Override PartName="/ppt/slideMasters/slideMaster105.xml" ContentType="application/vnd.openxmlformats-officedocument.presentationml.slideMaster+xml"/>
  <Override PartName="/ppt/slideMasters/slideMaster106.xml" ContentType="application/vnd.openxmlformats-officedocument.presentationml.slideMaster+xml"/>
  <Override PartName="/ppt/slideMasters/slideMaster107.xml" ContentType="application/vnd.openxmlformats-officedocument.presentationml.slideMaster+xml"/>
  <Override PartName="/ppt/slideMasters/slideMaster108.xml" ContentType="application/vnd.openxmlformats-officedocument.presentationml.slideMaster+xml"/>
  <Override PartName="/ppt/slideMasters/slideMaster109.xml" ContentType="application/vnd.openxmlformats-officedocument.presentationml.slideMaster+xml"/>
  <Override PartName="/ppt/slideMasters/slideMaster110.xml" ContentType="application/vnd.openxmlformats-officedocument.presentationml.slideMaster+xml"/>
  <Override PartName="/ppt/slideMasters/slideMaster111.xml" ContentType="application/vnd.openxmlformats-officedocument.presentationml.slideMaster+xml"/>
  <Override PartName="/ppt/slideMasters/slideMaster112.xml" ContentType="application/vnd.openxmlformats-officedocument.presentationml.slideMaster+xml"/>
  <Override PartName="/ppt/slideMasters/slideMaster113.xml" ContentType="application/vnd.openxmlformats-officedocument.presentationml.slideMaster+xml"/>
  <Override PartName="/ppt/slideMasters/slideMaster114.xml" ContentType="application/vnd.openxmlformats-officedocument.presentationml.slideMaster+xml"/>
  <Override PartName="/ppt/slideMasters/slideMaster115.xml" ContentType="application/vnd.openxmlformats-officedocument.presentationml.slideMaster+xml"/>
  <Override PartName="/ppt/slideMasters/slideMaster116.xml" ContentType="application/vnd.openxmlformats-officedocument.presentationml.slideMaster+xml"/>
  <Override PartName="/ppt/slideMasters/slideMaster117.xml" ContentType="application/vnd.openxmlformats-officedocument.presentationml.slideMaster+xml"/>
  <Override PartName="/ppt/slideMasters/slideMaster118.xml" ContentType="application/vnd.openxmlformats-officedocument.presentationml.slideMaster+xml"/>
  <Override PartName="/ppt/slideMasters/slideMaster119.xml" ContentType="application/vnd.openxmlformats-officedocument.presentationml.slideMaster+xml"/>
  <Override PartName="/ppt/slideMasters/slideMaster1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1.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3.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4.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5.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6.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7.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8.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9.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0.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1.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2.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3.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4.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5.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6.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7.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8.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39.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0.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1.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2.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43.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4.xml" ContentType="application/vnd.openxmlformats-officedocument.theme+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theme/theme45.xml" ContentType="application/vnd.openxmlformats-officedocument.theme+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theme/theme46.xml" ContentType="application/vnd.openxmlformats-officedocument.theme+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theme/theme47.xml" ContentType="application/vnd.openxmlformats-officedocument.theme+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48.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theme/theme49.xml" ContentType="application/vnd.openxmlformats-officedocument.theme+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theme/theme50.xml" ContentType="application/vnd.openxmlformats-officedocument.theme+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theme/theme51.xml" ContentType="application/vnd.openxmlformats-officedocument.theme+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theme/theme52.xml" ContentType="application/vnd.openxmlformats-officedocument.theme+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theme/theme53.xml" ContentType="application/vnd.openxmlformats-officedocument.theme+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theme/theme54.xml" ContentType="application/vnd.openxmlformats-officedocument.theme+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theme/theme55.xml" ContentType="application/vnd.openxmlformats-officedocument.theme+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theme/theme56.xml" ContentType="application/vnd.openxmlformats-officedocument.theme+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theme/theme57.xml" ContentType="application/vnd.openxmlformats-officedocument.theme+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theme/theme58.xml" ContentType="application/vnd.openxmlformats-officedocument.theme+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theme/theme59.xml" ContentType="application/vnd.openxmlformats-officedocument.theme+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theme/theme60.xml" ContentType="application/vnd.openxmlformats-officedocument.theme+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theme/theme61.xml" ContentType="application/vnd.openxmlformats-officedocument.theme+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theme/theme62.xml" ContentType="application/vnd.openxmlformats-officedocument.theme+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theme/theme63.xml" ContentType="application/vnd.openxmlformats-officedocument.theme+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theme/theme64.xml" ContentType="application/vnd.openxmlformats-officedocument.theme+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theme/theme65.xml" ContentType="application/vnd.openxmlformats-officedocument.theme+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theme/theme66.xml" ContentType="application/vnd.openxmlformats-officedocument.theme+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theme/theme67.xml" ContentType="application/vnd.openxmlformats-officedocument.theme+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theme/theme68.xml" ContentType="application/vnd.openxmlformats-officedocument.theme+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theme/theme69.xml" ContentType="application/vnd.openxmlformats-officedocument.theme+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theme/theme70.xml" ContentType="application/vnd.openxmlformats-officedocument.theme+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theme/theme71.xml" ContentType="application/vnd.openxmlformats-officedocument.theme+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theme/theme72.xml" ContentType="application/vnd.openxmlformats-officedocument.theme+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theme/theme73.xml" ContentType="application/vnd.openxmlformats-officedocument.theme+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theme/theme74.xml" ContentType="application/vnd.openxmlformats-officedocument.theme+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theme/theme75.xml" ContentType="application/vnd.openxmlformats-officedocument.theme+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theme/theme76.xml" ContentType="application/vnd.openxmlformats-officedocument.theme+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theme/theme77.xml" ContentType="application/vnd.openxmlformats-officedocument.theme+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theme/theme78.xml" ContentType="application/vnd.openxmlformats-officedocument.theme+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theme/theme79.xml" ContentType="application/vnd.openxmlformats-officedocument.theme+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theme/theme80.xml" ContentType="application/vnd.openxmlformats-officedocument.theme+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theme/theme81.xml" ContentType="application/vnd.openxmlformats-officedocument.theme+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theme/theme82.xml" ContentType="application/vnd.openxmlformats-officedocument.theme+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theme/theme83.xml" ContentType="application/vnd.openxmlformats-officedocument.theme+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theme/theme84.xml" ContentType="application/vnd.openxmlformats-officedocument.theme+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theme/theme85.xml" ContentType="application/vnd.openxmlformats-officedocument.theme+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theme/theme86.xml" ContentType="application/vnd.openxmlformats-officedocument.theme+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theme/theme87.xml" ContentType="application/vnd.openxmlformats-officedocument.theme+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theme/theme88.xml" ContentType="application/vnd.openxmlformats-officedocument.theme+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theme/theme89.xml" ContentType="application/vnd.openxmlformats-officedocument.theme+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theme/theme90.xml" ContentType="application/vnd.openxmlformats-officedocument.theme+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theme/theme91.xml" ContentType="application/vnd.openxmlformats-officedocument.theme+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theme/theme92.xml" ContentType="application/vnd.openxmlformats-officedocument.theme+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theme/theme93.xml" ContentType="application/vnd.openxmlformats-officedocument.theme+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theme/theme94.xml" ContentType="application/vnd.openxmlformats-officedocument.theme+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theme/theme95.xml" ContentType="application/vnd.openxmlformats-officedocument.theme+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theme/theme96.xml" ContentType="application/vnd.openxmlformats-officedocument.theme+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theme/theme97.xml" ContentType="application/vnd.openxmlformats-officedocument.theme+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theme/theme98.xml" ContentType="application/vnd.openxmlformats-officedocument.theme+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theme/theme99.xml" ContentType="application/vnd.openxmlformats-officedocument.theme+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theme/theme100.xml" ContentType="application/vnd.openxmlformats-officedocument.theme+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theme/theme101.xml" ContentType="application/vnd.openxmlformats-officedocument.theme+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theme/theme102.xml" ContentType="application/vnd.openxmlformats-officedocument.theme+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theme/theme103.xml" ContentType="application/vnd.openxmlformats-officedocument.theme+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theme/theme104.xml" ContentType="application/vnd.openxmlformats-officedocument.theme+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theme/theme105.xml" ContentType="application/vnd.openxmlformats-officedocument.theme+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theme/theme106.xml" ContentType="application/vnd.openxmlformats-officedocument.theme+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theme/theme107.xml" ContentType="application/vnd.openxmlformats-officedocument.theme+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theme/theme108.xml" ContentType="application/vnd.openxmlformats-officedocument.theme+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theme/theme109.xml" ContentType="application/vnd.openxmlformats-officedocument.theme+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theme/theme110.xml" ContentType="application/vnd.openxmlformats-officedocument.theme+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theme/theme111.xml" ContentType="application/vnd.openxmlformats-officedocument.theme+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theme/theme112.xml" ContentType="application/vnd.openxmlformats-officedocument.theme+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theme/theme113.xml" ContentType="application/vnd.openxmlformats-officedocument.theme+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theme/theme114.xml" ContentType="application/vnd.openxmlformats-officedocument.theme+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theme/theme115.xml" ContentType="application/vnd.openxmlformats-officedocument.theme+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theme/theme116.xml" ContentType="application/vnd.openxmlformats-officedocument.theme+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theme/theme117.xml" ContentType="application/vnd.openxmlformats-officedocument.theme+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theme/theme118.xml" ContentType="application/vnd.openxmlformats-officedocument.theme+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theme/theme119.xml" ContentType="application/vnd.openxmlformats-officedocument.theme+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theme/theme120.xml" ContentType="application/vnd.openxmlformats-officedocument.theme+xml"/>
  <Override PartName="/ppt/theme/theme121.xml" ContentType="application/vnd.openxmlformats-officedocument.theme+xml"/>
  <Override PartName="/ppt/media/audio3.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71" r:id="rId1"/>
    <p:sldMasterId id="2147484883" r:id="rId2"/>
    <p:sldMasterId id="2147484895" r:id="rId3"/>
    <p:sldMasterId id="2147484907" r:id="rId4"/>
    <p:sldMasterId id="2147484919" r:id="rId5"/>
    <p:sldMasterId id="2147484931" r:id="rId6"/>
    <p:sldMasterId id="2147484943" r:id="rId7"/>
    <p:sldMasterId id="2147484955" r:id="rId8"/>
    <p:sldMasterId id="2147484967" r:id="rId9"/>
    <p:sldMasterId id="2147484979" r:id="rId10"/>
    <p:sldMasterId id="2147484991" r:id="rId11"/>
    <p:sldMasterId id="2147485003" r:id="rId12"/>
    <p:sldMasterId id="2147485015" r:id="rId13"/>
    <p:sldMasterId id="2147485027" r:id="rId14"/>
    <p:sldMasterId id="2147485039" r:id="rId15"/>
    <p:sldMasterId id="2147485051" r:id="rId16"/>
    <p:sldMasterId id="2147485063" r:id="rId17"/>
    <p:sldMasterId id="2147485075" r:id="rId18"/>
    <p:sldMasterId id="2147485087" r:id="rId19"/>
    <p:sldMasterId id="2147485099" r:id="rId20"/>
    <p:sldMasterId id="2147485111" r:id="rId21"/>
    <p:sldMasterId id="2147485123" r:id="rId22"/>
    <p:sldMasterId id="2147485135" r:id="rId23"/>
    <p:sldMasterId id="2147485147" r:id="rId24"/>
    <p:sldMasterId id="2147485159" r:id="rId25"/>
    <p:sldMasterId id="2147485171" r:id="rId26"/>
    <p:sldMasterId id="2147485183" r:id="rId27"/>
    <p:sldMasterId id="2147485195" r:id="rId28"/>
    <p:sldMasterId id="2147485207" r:id="rId29"/>
    <p:sldMasterId id="2147485219" r:id="rId30"/>
    <p:sldMasterId id="2147485231" r:id="rId31"/>
    <p:sldMasterId id="2147485243" r:id="rId32"/>
    <p:sldMasterId id="2147485255" r:id="rId33"/>
    <p:sldMasterId id="2147485267" r:id="rId34"/>
    <p:sldMasterId id="2147485279" r:id="rId35"/>
    <p:sldMasterId id="2147485291" r:id="rId36"/>
    <p:sldMasterId id="2147485303" r:id="rId37"/>
    <p:sldMasterId id="2147485315" r:id="rId38"/>
    <p:sldMasterId id="2147485327" r:id="rId39"/>
    <p:sldMasterId id="2147485339" r:id="rId40"/>
    <p:sldMasterId id="2147485351" r:id="rId41"/>
    <p:sldMasterId id="2147485363" r:id="rId42"/>
    <p:sldMasterId id="2147485375" r:id="rId43"/>
    <p:sldMasterId id="2147485387" r:id="rId44"/>
    <p:sldMasterId id="2147485399" r:id="rId45"/>
    <p:sldMasterId id="2147485411" r:id="rId46"/>
    <p:sldMasterId id="2147485423" r:id="rId47"/>
    <p:sldMasterId id="2147485435" r:id="rId48"/>
    <p:sldMasterId id="2147485447" r:id="rId49"/>
    <p:sldMasterId id="2147485459" r:id="rId50"/>
    <p:sldMasterId id="2147485471" r:id="rId51"/>
    <p:sldMasterId id="2147485483" r:id="rId52"/>
    <p:sldMasterId id="2147485495" r:id="rId53"/>
    <p:sldMasterId id="2147485507" r:id="rId54"/>
    <p:sldMasterId id="2147485519" r:id="rId55"/>
    <p:sldMasterId id="2147485531" r:id="rId56"/>
    <p:sldMasterId id="2147485543" r:id="rId57"/>
    <p:sldMasterId id="2147485555" r:id="rId58"/>
    <p:sldMasterId id="2147485567" r:id="rId59"/>
    <p:sldMasterId id="2147485579" r:id="rId60"/>
    <p:sldMasterId id="2147485591" r:id="rId61"/>
    <p:sldMasterId id="2147485603" r:id="rId62"/>
    <p:sldMasterId id="2147485615" r:id="rId63"/>
    <p:sldMasterId id="2147485627" r:id="rId64"/>
    <p:sldMasterId id="2147485639" r:id="rId65"/>
    <p:sldMasterId id="2147485651" r:id="rId66"/>
    <p:sldMasterId id="2147485663" r:id="rId67"/>
    <p:sldMasterId id="2147485675" r:id="rId68"/>
    <p:sldMasterId id="2147485687" r:id="rId69"/>
    <p:sldMasterId id="2147485699" r:id="rId70"/>
    <p:sldMasterId id="2147485711" r:id="rId71"/>
    <p:sldMasterId id="2147485723" r:id="rId72"/>
    <p:sldMasterId id="2147485735" r:id="rId73"/>
    <p:sldMasterId id="2147485747" r:id="rId74"/>
    <p:sldMasterId id="2147485759" r:id="rId75"/>
    <p:sldMasterId id="2147485771" r:id="rId76"/>
    <p:sldMasterId id="2147485783" r:id="rId77"/>
    <p:sldMasterId id="2147485795" r:id="rId78"/>
    <p:sldMasterId id="2147485807" r:id="rId79"/>
    <p:sldMasterId id="2147485819" r:id="rId80"/>
    <p:sldMasterId id="2147485831" r:id="rId81"/>
    <p:sldMasterId id="2147485843" r:id="rId82"/>
    <p:sldMasterId id="2147485855" r:id="rId83"/>
    <p:sldMasterId id="2147485867" r:id="rId84"/>
    <p:sldMasterId id="2147485879" r:id="rId85"/>
    <p:sldMasterId id="2147485891" r:id="rId86"/>
    <p:sldMasterId id="2147485903" r:id="rId87"/>
    <p:sldMasterId id="2147485915" r:id="rId88"/>
    <p:sldMasterId id="2147485927" r:id="rId89"/>
    <p:sldMasterId id="2147485939" r:id="rId90"/>
    <p:sldMasterId id="2147485951" r:id="rId91"/>
    <p:sldMasterId id="2147485963" r:id="rId92"/>
    <p:sldMasterId id="2147485975" r:id="rId93"/>
    <p:sldMasterId id="2147485987" r:id="rId94"/>
    <p:sldMasterId id="2147485999" r:id="rId95"/>
    <p:sldMasterId id="2147486011" r:id="rId96"/>
    <p:sldMasterId id="2147486023" r:id="rId97"/>
    <p:sldMasterId id="2147486035" r:id="rId98"/>
    <p:sldMasterId id="2147486047" r:id="rId99"/>
    <p:sldMasterId id="2147486059" r:id="rId100"/>
    <p:sldMasterId id="2147486071" r:id="rId101"/>
    <p:sldMasterId id="2147486083" r:id="rId102"/>
    <p:sldMasterId id="2147486095" r:id="rId103"/>
    <p:sldMasterId id="2147486107" r:id="rId104"/>
    <p:sldMasterId id="2147486119" r:id="rId105"/>
    <p:sldMasterId id="2147486131" r:id="rId106"/>
    <p:sldMasterId id="2147486143" r:id="rId107"/>
    <p:sldMasterId id="2147486155" r:id="rId108"/>
    <p:sldMasterId id="2147486167" r:id="rId109"/>
    <p:sldMasterId id="2147486179" r:id="rId110"/>
    <p:sldMasterId id="2147486191" r:id="rId111"/>
    <p:sldMasterId id="2147486203" r:id="rId112"/>
    <p:sldMasterId id="2147486215" r:id="rId113"/>
    <p:sldMasterId id="2147486227" r:id="rId114"/>
    <p:sldMasterId id="2147486239" r:id="rId115"/>
    <p:sldMasterId id="2147486251" r:id="rId116"/>
    <p:sldMasterId id="2147486263" r:id="rId117"/>
    <p:sldMasterId id="2147486275" r:id="rId118"/>
    <p:sldMasterId id="2147486287" r:id="rId119"/>
    <p:sldMasterId id="2147486299" r:id="rId120"/>
  </p:sldMasterIdLst>
  <p:notesMasterIdLst>
    <p:notesMasterId r:id="rId137"/>
  </p:notesMasterIdLst>
  <p:sldIdLst>
    <p:sldId id="289" r:id="rId121"/>
    <p:sldId id="290" r:id="rId122"/>
    <p:sldId id="304" r:id="rId123"/>
    <p:sldId id="300" r:id="rId124"/>
    <p:sldId id="301" r:id="rId125"/>
    <p:sldId id="307" r:id="rId126"/>
    <p:sldId id="306" r:id="rId127"/>
    <p:sldId id="292" r:id="rId128"/>
    <p:sldId id="295" r:id="rId129"/>
    <p:sldId id="308" r:id="rId130"/>
    <p:sldId id="303" r:id="rId131"/>
    <p:sldId id="298" r:id="rId132"/>
    <p:sldId id="302" r:id="rId133"/>
    <p:sldId id="294" r:id="rId134"/>
    <p:sldId id="309" r:id="rId135"/>
    <p:sldId id="281" r:id="rId136"/>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402" y="5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Master" Target="slideMasters/slideMaster117.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Master" Target="slideMasters/slideMaster63.xml"/><Relationship Id="rId68" Type="http://schemas.openxmlformats.org/officeDocument/2006/relationships/slideMaster" Target="slideMasters/slideMaster68.xml"/><Relationship Id="rId84" Type="http://schemas.openxmlformats.org/officeDocument/2006/relationships/slideMaster" Target="slideMasters/slideMaster84.xml"/><Relationship Id="rId89" Type="http://schemas.openxmlformats.org/officeDocument/2006/relationships/slideMaster" Target="slideMasters/slideMaster89.xml"/><Relationship Id="rId112" Type="http://schemas.openxmlformats.org/officeDocument/2006/relationships/slideMaster" Target="slideMasters/slideMaster112.xml"/><Relationship Id="rId133" Type="http://schemas.openxmlformats.org/officeDocument/2006/relationships/slide" Target="slides/slide13.xml"/><Relationship Id="rId138"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Master" Target="slideMasters/slideMaster10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74" Type="http://schemas.openxmlformats.org/officeDocument/2006/relationships/slideMaster" Target="slideMasters/slideMaster74.xml"/><Relationship Id="rId79" Type="http://schemas.openxmlformats.org/officeDocument/2006/relationships/slideMaster" Target="slideMasters/slideMaster79.xml"/><Relationship Id="rId102" Type="http://schemas.openxmlformats.org/officeDocument/2006/relationships/slideMaster" Target="slideMasters/slideMaster102.xml"/><Relationship Id="rId123" Type="http://schemas.openxmlformats.org/officeDocument/2006/relationships/slide" Target="slides/slide3.xml"/><Relationship Id="rId128" Type="http://schemas.openxmlformats.org/officeDocument/2006/relationships/slide" Target="slides/slide8.xml"/><Relationship Id="rId5" Type="http://schemas.openxmlformats.org/officeDocument/2006/relationships/slideMaster" Target="slideMasters/slideMaster5.xml"/><Relationship Id="rId90" Type="http://schemas.openxmlformats.org/officeDocument/2006/relationships/slideMaster" Target="slideMasters/slideMaster90.xml"/><Relationship Id="rId95" Type="http://schemas.openxmlformats.org/officeDocument/2006/relationships/slideMaster" Target="slideMasters/slideMaster95.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Master" Target="slideMasters/slideMaster64.xml"/><Relationship Id="rId69" Type="http://schemas.openxmlformats.org/officeDocument/2006/relationships/slideMaster" Target="slideMasters/slideMaster69.xml"/><Relationship Id="rId113" Type="http://schemas.openxmlformats.org/officeDocument/2006/relationships/slideMaster" Target="slideMasters/slideMaster113.xml"/><Relationship Id="rId118" Type="http://schemas.openxmlformats.org/officeDocument/2006/relationships/slideMaster" Target="slideMasters/slideMaster118.xml"/><Relationship Id="rId134" Type="http://schemas.openxmlformats.org/officeDocument/2006/relationships/slide" Target="slides/slide14.xml"/><Relationship Id="rId13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80" Type="http://schemas.openxmlformats.org/officeDocument/2006/relationships/slideMaster" Target="slideMasters/slideMaster80.xml"/><Relationship Id="rId85" Type="http://schemas.openxmlformats.org/officeDocument/2006/relationships/slideMaster" Target="slideMasters/slideMaster85.xml"/><Relationship Id="rId93" Type="http://schemas.openxmlformats.org/officeDocument/2006/relationships/slideMaster" Target="slideMasters/slideMaster93.xml"/><Relationship Id="rId98" Type="http://schemas.openxmlformats.org/officeDocument/2006/relationships/slideMaster" Target="slideMasters/slideMaster98.xml"/><Relationship Id="rId121"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Master" Target="slideMasters/slideMaster59.xml"/><Relationship Id="rId67" Type="http://schemas.openxmlformats.org/officeDocument/2006/relationships/slideMaster" Target="slideMasters/slideMaster67.xml"/><Relationship Id="rId103" Type="http://schemas.openxmlformats.org/officeDocument/2006/relationships/slideMaster" Target="slideMasters/slideMaster103.xml"/><Relationship Id="rId108" Type="http://schemas.openxmlformats.org/officeDocument/2006/relationships/slideMaster" Target="slideMasters/slideMaster108.xml"/><Relationship Id="rId116" Type="http://schemas.openxmlformats.org/officeDocument/2006/relationships/slideMaster" Target="slideMasters/slideMaster116.xml"/><Relationship Id="rId124" Type="http://schemas.openxmlformats.org/officeDocument/2006/relationships/slide" Target="slides/slide4.xml"/><Relationship Id="rId129" Type="http://schemas.openxmlformats.org/officeDocument/2006/relationships/slide" Target="slides/slide9.xml"/><Relationship Id="rId137"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Master" Target="slideMasters/slideMaster54.xml"/><Relationship Id="rId62" Type="http://schemas.openxmlformats.org/officeDocument/2006/relationships/slideMaster" Target="slideMasters/slideMaster62.xml"/><Relationship Id="rId70" Type="http://schemas.openxmlformats.org/officeDocument/2006/relationships/slideMaster" Target="slideMasters/slideMaster70.xml"/><Relationship Id="rId75" Type="http://schemas.openxmlformats.org/officeDocument/2006/relationships/slideMaster" Target="slideMasters/slideMaster75.xml"/><Relationship Id="rId83" Type="http://schemas.openxmlformats.org/officeDocument/2006/relationships/slideMaster" Target="slideMasters/slideMaster83.xml"/><Relationship Id="rId88" Type="http://schemas.openxmlformats.org/officeDocument/2006/relationships/slideMaster" Target="slideMasters/slideMaster88.xml"/><Relationship Id="rId91" Type="http://schemas.openxmlformats.org/officeDocument/2006/relationships/slideMaster" Target="slideMasters/slideMaster91.xml"/><Relationship Id="rId96" Type="http://schemas.openxmlformats.org/officeDocument/2006/relationships/slideMaster" Target="slideMasters/slideMaster96.xml"/><Relationship Id="rId111" Type="http://schemas.openxmlformats.org/officeDocument/2006/relationships/slideMaster" Target="slideMasters/slideMaster111.xml"/><Relationship Id="rId132" Type="http://schemas.openxmlformats.org/officeDocument/2006/relationships/slide" Target="slides/slide12.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Master" Target="slideMasters/slideMaster57.xml"/><Relationship Id="rId106" Type="http://schemas.openxmlformats.org/officeDocument/2006/relationships/slideMaster" Target="slideMasters/slideMaster106.xml"/><Relationship Id="rId114" Type="http://schemas.openxmlformats.org/officeDocument/2006/relationships/slideMaster" Target="slideMasters/slideMaster114.xml"/><Relationship Id="rId119" Type="http://schemas.openxmlformats.org/officeDocument/2006/relationships/slideMaster" Target="slideMasters/slideMaster119.xml"/><Relationship Id="rId127" Type="http://schemas.openxmlformats.org/officeDocument/2006/relationships/slide" Target="slides/slide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73" Type="http://schemas.openxmlformats.org/officeDocument/2006/relationships/slideMaster" Target="slideMasters/slideMaster73.xml"/><Relationship Id="rId78" Type="http://schemas.openxmlformats.org/officeDocument/2006/relationships/slideMaster" Target="slideMasters/slideMaster78.xml"/><Relationship Id="rId81" Type="http://schemas.openxmlformats.org/officeDocument/2006/relationships/slideMaster" Target="slideMasters/slideMaster81.xml"/><Relationship Id="rId86" Type="http://schemas.openxmlformats.org/officeDocument/2006/relationships/slideMaster" Target="slideMasters/slideMaster86.xml"/><Relationship Id="rId94" Type="http://schemas.openxmlformats.org/officeDocument/2006/relationships/slideMaster" Target="slideMasters/slideMaster94.xml"/><Relationship Id="rId99" Type="http://schemas.openxmlformats.org/officeDocument/2006/relationships/slideMaster" Target="slideMasters/slideMaster99.xml"/><Relationship Id="rId101" Type="http://schemas.openxmlformats.org/officeDocument/2006/relationships/slideMaster" Target="slideMasters/slideMaster101.xml"/><Relationship Id="rId122" Type="http://schemas.openxmlformats.org/officeDocument/2006/relationships/slide" Target="slides/slide2.xml"/><Relationship Id="rId130" Type="http://schemas.openxmlformats.org/officeDocument/2006/relationships/slide" Target="slides/slide10.xml"/><Relationship Id="rId135"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Master" Target="slideMasters/slideMaster109.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Master" Target="slideMasters/slideMaster97.xml"/><Relationship Id="rId104" Type="http://schemas.openxmlformats.org/officeDocument/2006/relationships/slideMaster" Target="slideMasters/slideMaster104.xml"/><Relationship Id="rId120" Type="http://schemas.openxmlformats.org/officeDocument/2006/relationships/slideMaster" Target="slideMasters/slideMaster120.xml"/><Relationship Id="rId125" Type="http://schemas.openxmlformats.org/officeDocument/2006/relationships/slide" Target="slides/slide5.xml"/><Relationship Id="rId141"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Master" Target="slideMasters/slideMaster71.xml"/><Relationship Id="rId92" Type="http://schemas.openxmlformats.org/officeDocument/2006/relationships/slideMaster" Target="slideMasters/slideMaster9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Master" Target="slideMasters/slideMaster87.xml"/><Relationship Id="rId110" Type="http://schemas.openxmlformats.org/officeDocument/2006/relationships/slideMaster" Target="slideMasters/slideMaster110.xml"/><Relationship Id="rId115" Type="http://schemas.openxmlformats.org/officeDocument/2006/relationships/slideMaster" Target="slideMasters/slideMaster115.xml"/><Relationship Id="rId131" Type="http://schemas.openxmlformats.org/officeDocument/2006/relationships/slide" Target="slides/slide11.xml"/><Relationship Id="rId136" Type="http://schemas.openxmlformats.org/officeDocument/2006/relationships/slide" Target="slides/slide16.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Master" Target="slideMasters/slideMaster100.xml"/><Relationship Id="rId105" Type="http://schemas.openxmlformats.org/officeDocument/2006/relationships/slideMaster" Target="slideMasters/slideMaster105.xml"/><Relationship Id="rId126"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3025E8-A505-444C-936D-3A9D12B0702A}" type="datetimeFigureOut">
              <a:rPr lang="ru-RU" smtClean="0"/>
              <a:pPr/>
              <a:t>29.11.2024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1E1BA0-F35C-4471-B504-1BD7E2152A7C}" type="slidenum">
              <a:rPr lang="ru-RU" smtClean="0"/>
              <a:pPr/>
              <a:t>‹#›</a:t>
            </a:fld>
            <a:endParaRPr lang="ru-RU"/>
          </a:p>
        </p:txBody>
      </p:sp>
    </p:spTree>
    <p:extLst>
      <p:ext uri="{BB962C8B-B14F-4D97-AF65-F5344CB8AC3E}">
        <p14:creationId xmlns:p14="http://schemas.microsoft.com/office/powerpoint/2010/main" val="4288238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2.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3.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bin"/></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4.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5.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audio" Target="../media/audio1.bin"/></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7.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8.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9.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audio" Target="../media/audio1.bin"/></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B7957E94-C404-45FF-85C3-268BAED39E63}" type="slidenum">
              <a:rPr lang="es-ES" altLang="ru-RU" smtClean="0"/>
              <a:pPr/>
              <a:t>‹#›</a:t>
            </a:fld>
            <a:endParaRPr lang="es-ES" altLang="ru-RU"/>
          </a:p>
        </p:txBody>
      </p:sp>
    </p:spTree>
    <p:extLst>
      <p:ext uri="{BB962C8B-B14F-4D97-AF65-F5344CB8AC3E}">
        <p14:creationId xmlns:p14="http://schemas.microsoft.com/office/powerpoint/2010/main" val="2312597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2608D158-34DC-4AF2-833A-020527923D2D}" type="slidenum">
              <a:rPr lang="es-ES" altLang="ru-RU" smtClean="0"/>
              <a:pPr/>
              <a:t>‹#›</a:t>
            </a:fld>
            <a:endParaRPr lang="es-ES" altLang="ru-RU"/>
          </a:p>
        </p:txBody>
      </p:sp>
    </p:spTree>
    <p:extLst>
      <p:ext uri="{BB962C8B-B14F-4D97-AF65-F5344CB8AC3E}">
        <p14:creationId xmlns:p14="http://schemas.microsoft.com/office/powerpoint/2010/main" val="28643851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B22A2415-3128-4E35-A35D-12452A9EB999}" type="slidenum">
              <a:rPr lang="ru-RU"/>
              <a:pPr/>
              <a:t>‹#›</a:t>
            </a:fld>
            <a:endParaRPr lang="ru-RU"/>
          </a:p>
        </p:txBody>
      </p:sp>
    </p:spTree>
    <p:extLst>
      <p:ext uri="{BB962C8B-B14F-4D97-AF65-F5344CB8AC3E}">
        <p14:creationId xmlns:p14="http://schemas.microsoft.com/office/powerpoint/2010/main" val="3675374695"/>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23F44F75-83F1-487D-9B8B-AAB0121BEBA1}" type="slidenum">
              <a:rPr lang="ru-RU"/>
              <a:pPr/>
              <a:t>‹#›</a:t>
            </a:fld>
            <a:endParaRPr lang="ru-RU"/>
          </a:p>
        </p:txBody>
      </p:sp>
    </p:spTree>
    <p:extLst>
      <p:ext uri="{BB962C8B-B14F-4D97-AF65-F5344CB8AC3E}">
        <p14:creationId xmlns:p14="http://schemas.microsoft.com/office/powerpoint/2010/main" val="1399041274"/>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8DDA945B-2E0A-4148-BD72-6CEDE617DF3C}" type="slidenum">
              <a:rPr lang="ru-RU"/>
              <a:pPr/>
              <a:t>‹#›</a:t>
            </a:fld>
            <a:endParaRPr lang="ru-RU"/>
          </a:p>
        </p:txBody>
      </p:sp>
    </p:spTree>
    <p:extLst>
      <p:ext uri="{BB962C8B-B14F-4D97-AF65-F5344CB8AC3E}">
        <p14:creationId xmlns:p14="http://schemas.microsoft.com/office/powerpoint/2010/main" val="3452565030"/>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5287E8B1-2D92-4937-8FA0-02EE6DF72C24}" type="slidenum">
              <a:rPr lang="ru-RU"/>
              <a:pPr/>
              <a:t>‹#›</a:t>
            </a:fld>
            <a:endParaRPr lang="ru-RU"/>
          </a:p>
        </p:txBody>
      </p:sp>
    </p:spTree>
    <p:extLst>
      <p:ext uri="{BB962C8B-B14F-4D97-AF65-F5344CB8AC3E}">
        <p14:creationId xmlns:p14="http://schemas.microsoft.com/office/powerpoint/2010/main" val="2412261900"/>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C4AC3CA2-B370-4227-B93C-32A6FC52F990}" type="slidenum">
              <a:rPr lang="ru-RU"/>
              <a:pPr/>
              <a:t>‹#›</a:t>
            </a:fld>
            <a:endParaRPr lang="ru-RU"/>
          </a:p>
        </p:txBody>
      </p:sp>
    </p:spTree>
    <p:extLst>
      <p:ext uri="{BB962C8B-B14F-4D97-AF65-F5344CB8AC3E}">
        <p14:creationId xmlns:p14="http://schemas.microsoft.com/office/powerpoint/2010/main" val="515270389"/>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1A406F6A-D9C8-468F-9BD4-CC59D4C12E47}" type="slidenum">
              <a:rPr lang="ru-RU"/>
              <a:pPr/>
              <a:t>‹#›</a:t>
            </a:fld>
            <a:endParaRPr lang="ru-RU"/>
          </a:p>
        </p:txBody>
      </p:sp>
    </p:spTree>
    <p:extLst>
      <p:ext uri="{BB962C8B-B14F-4D97-AF65-F5344CB8AC3E}">
        <p14:creationId xmlns:p14="http://schemas.microsoft.com/office/powerpoint/2010/main" val="758698529"/>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4E4C1D02-90E9-4A7D-A04A-C30414D40C42}" type="slidenum">
              <a:rPr lang="ru-RU"/>
              <a:pPr/>
              <a:t>‹#›</a:t>
            </a:fld>
            <a:endParaRPr lang="ru-RU"/>
          </a:p>
        </p:txBody>
      </p:sp>
    </p:spTree>
    <p:extLst>
      <p:ext uri="{BB962C8B-B14F-4D97-AF65-F5344CB8AC3E}">
        <p14:creationId xmlns:p14="http://schemas.microsoft.com/office/powerpoint/2010/main" val="3362692384"/>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C6CD351A-5ADC-4068-8409-C1CE51376742}" type="slidenum">
              <a:rPr lang="ru-RU"/>
              <a:pPr/>
              <a:t>‹#›</a:t>
            </a:fld>
            <a:endParaRPr lang="ru-RU"/>
          </a:p>
        </p:txBody>
      </p:sp>
    </p:spTree>
    <p:extLst>
      <p:ext uri="{BB962C8B-B14F-4D97-AF65-F5344CB8AC3E}">
        <p14:creationId xmlns:p14="http://schemas.microsoft.com/office/powerpoint/2010/main" val="3554093751"/>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7ED8D439-4564-4416-87C6-42D038CC0BBA}" type="slidenum">
              <a:rPr lang="ru-RU"/>
              <a:pPr/>
              <a:t>‹#›</a:t>
            </a:fld>
            <a:endParaRPr lang="ru-RU"/>
          </a:p>
        </p:txBody>
      </p:sp>
    </p:spTree>
    <p:extLst>
      <p:ext uri="{BB962C8B-B14F-4D97-AF65-F5344CB8AC3E}">
        <p14:creationId xmlns:p14="http://schemas.microsoft.com/office/powerpoint/2010/main" val="2773809770"/>
      </p:ext>
    </p:extLst>
  </p:cSld>
  <p:clrMapOvr>
    <a:masterClrMapping/>
  </p:clrMapOvr>
</p:sldLayout>
</file>

<file path=ppt/slideLayouts/slideLayout100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BD076E4A-BD23-4E91-A67D-2D4278E84847}" type="slidenum">
              <a:rPr lang="ru-RU"/>
              <a:pPr/>
              <a:t>‹#›</a:t>
            </a:fld>
            <a:endParaRPr lang="ru-RU"/>
          </a:p>
        </p:txBody>
      </p:sp>
    </p:spTree>
    <p:extLst>
      <p:ext uri="{BB962C8B-B14F-4D97-AF65-F5344CB8AC3E}">
        <p14:creationId xmlns:p14="http://schemas.microsoft.com/office/powerpoint/2010/main" val="1159498447"/>
      </p:ext>
    </p:extLst>
  </p:cSld>
  <p:clrMapOvr>
    <a:masterClrMapping/>
  </p:clrMapOvr>
</p:sldLayout>
</file>

<file path=ppt/slideLayouts/slideLayout100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5A27FA79-CFE6-48A3-AE33-FA52C032315D}" type="slidenum">
              <a:rPr lang="ru-RU"/>
              <a:pPr/>
              <a:t>‹#›</a:t>
            </a:fld>
            <a:endParaRPr lang="ru-RU"/>
          </a:p>
        </p:txBody>
      </p:sp>
    </p:spTree>
    <p:extLst>
      <p:ext uri="{BB962C8B-B14F-4D97-AF65-F5344CB8AC3E}">
        <p14:creationId xmlns:p14="http://schemas.microsoft.com/office/powerpoint/2010/main" val="24355590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64CEF6E9-41E5-4BA5-AC0B-A1F2F1C27EDE}" type="slidenum">
              <a:rPr lang="ru-RU"/>
              <a:pPr/>
              <a:t>‹#›</a:t>
            </a:fld>
            <a:endParaRPr lang="ru-RU"/>
          </a:p>
        </p:txBody>
      </p:sp>
    </p:spTree>
    <p:extLst>
      <p:ext uri="{BB962C8B-B14F-4D97-AF65-F5344CB8AC3E}">
        <p14:creationId xmlns:p14="http://schemas.microsoft.com/office/powerpoint/2010/main" val="1752390138"/>
      </p:ext>
    </p:extLst>
  </p:cSld>
  <p:clrMapOvr>
    <a:masterClrMapping/>
  </p:clrMapOvr>
</p:sldLayout>
</file>

<file path=ppt/slideLayouts/slideLayout101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8E1BA2D2-8829-4E07-A4CD-E35645805D3C}" type="slidenum">
              <a:rPr lang="ru-RU"/>
              <a:pPr/>
              <a:t>‹#›</a:t>
            </a:fld>
            <a:endParaRPr lang="ru-RU"/>
          </a:p>
        </p:txBody>
      </p:sp>
    </p:spTree>
    <p:extLst>
      <p:ext uri="{BB962C8B-B14F-4D97-AF65-F5344CB8AC3E}">
        <p14:creationId xmlns:p14="http://schemas.microsoft.com/office/powerpoint/2010/main" val="83424838"/>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33341596-D252-4453-97ED-29140455D7E8}" type="slidenum">
              <a:rPr lang="ru-RU"/>
              <a:pPr/>
              <a:t>‹#›</a:t>
            </a:fld>
            <a:endParaRPr lang="ru-RU"/>
          </a:p>
        </p:txBody>
      </p:sp>
    </p:spTree>
    <p:extLst>
      <p:ext uri="{BB962C8B-B14F-4D97-AF65-F5344CB8AC3E}">
        <p14:creationId xmlns:p14="http://schemas.microsoft.com/office/powerpoint/2010/main" val="3192423497"/>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4C2ED708-6421-488A-AD82-E8A022EBE2EB}" type="slidenum">
              <a:rPr lang="ru-RU"/>
              <a:pPr/>
              <a:t>‹#›</a:t>
            </a:fld>
            <a:endParaRPr lang="ru-RU"/>
          </a:p>
        </p:txBody>
      </p:sp>
    </p:spTree>
    <p:extLst>
      <p:ext uri="{BB962C8B-B14F-4D97-AF65-F5344CB8AC3E}">
        <p14:creationId xmlns:p14="http://schemas.microsoft.com/office/powerpoint/2010/main" val="3129618796"/>
      </p:ext>
    </p:extLst>
  </p:cSld>
  <p:clrMapOvr>
    <a:masterClrMapping/>
  </p:clrMapOvr>
</p:sldLayout>
</file>

<file path=ppt/slideLayouts/slideLayout101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A4933AF4-4C78-447D-B7A4-B9D0C90ACDC8}" type="slidenum">
              <a:rPr lang="ru-RU"/>
              <a:pPr/>
              <a:t>‹#›</a:t>
            </a:fld>
            <a:endParaRPr lang="ru-RU"/>
          </a:p>
        </p:txBody>
      </p:sp>
    </p:spTree>
    <p:extLst>
      <p:ext uri="{BB962C8B-B14F-4D97-AF65-F5344CB8AC3E}">
        <p14:creationId xmlns:p14="http://schemas.microsoft.com/office/powerpoint/2010/main" val="3468065270"/>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215B8FCC-8E9A-4DF6-9F4B-08574833481F}" type="slidenum">
              <a:rPr lang="ru-RU"/>
              <a:pPr/>
              <a:t>‹#›</a:t>
            </a:fld>
            <a:endParaRPr lang="ru-RU"/>
          </a:p>
        </p:txBody>
      </p:sp>
    </p:spTree>
    <p:extLst>
      <p:ext uri="{BB962C8B-B14F-4D97-AF65-F5344CB8AC3E}">
        <p14:creationId xmlns:p14="http://schemas.microsoft.com/office/powerpoint/2010/main" val="1583138819"/>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D09FC079-31FA-4945-95D2-1B6C7583BB70}" type="slidenum">
              <a:rPr lang="ru-RU"/>
              <a:pPr/>
              <a:t>‹#›</a:t>
            </a:fld>
            <a:endParaRPr lang="ru-RU"/>
          </a:p>
        </p:txBody>
      </p:sp>
    </p:spTree>
    <p:extLst>
      <p:ext uri="{BB962C8B-B14F-4D97-AF65-F5344CB8AC3E}">
        <p14:creationId xmlns:p14="http://schemas.microsoft.com/office/powerpoint/2010/main" val="1583899469"/>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82DF4C2D-FCB0-4C1A-8913-6E311B6AA0A3}" type="slidenum">
              <a:rPr lang="ru-RU"/>
              <a:pPr/>
              <a:t>‹#›</a:t>
            </a:fld>
            <a:endParaRPr lang="ru-RU"/>
          </a:p>
        </p:txBody>
      </p:sp>
    </p:spTree>
    <p:extLst>
      <p:ext uri="{BB962C8B-B14F-4D97-AF65-F5344CB8AC3E}">
        <p14:creationId xmlns:p14="http://schemas.microsoft.com/office/powerpoint/2010/main" val="1206635672"/>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21C5F914-0F39-42A7-B425-A43A42C25FCB}" type="slidenum">
              <a:rPr lang="ru-RU"/>
              <a:pPr/>
              <a:t>‹#›</a:t>
            </a:fld>
            <a:endParaRPr lang="ru-RU"/>
          </a:p>
        </p:txBody>
      </p:sp>
    </p:spTree>
    <p:extLst>
      <p:ext uri="{BB962C8B-B14F-4D97-AF65-F5344CB8AC3E}">
        <p14:creationId xmlns:p14="http://schemas.microsoft.com/office/powerpoint/2010/main" val="4152779730"/>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F159B06F-C982-4BD3-BE32-23DB78D418D6}" type="slidenum">
              <a:rPr lang="ru-RU"/>
              <a:pPr/>
              <a:t>‹#›</a:t>
            </a:fld>
            <a:endParaRPr lang="ru-RU"/>
          </a:p>
        </p:txBody>
      </p:sp>
    </p:spTree>
    <p:extLst>
      <p:ext uri="{BB962C8B-B14F-4D97-AF65-F5344CB8AC3E}">
        <p14:creationId xmlns:p14="http://schemas.microsoft.com/office/powerpoint/2010/main" val="3786488635"/>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0194FBF5-0FEF-4792-B8DE-F4BAAF812293}" type="slidenum">
              <a:rPr lang="ru-RU"/>
              <a:pPr/>
              <a:t>‹#›</a:t>
            </a:fld>
            <a:endParaRPr lang="ru-RU"/>
          </a:p>
        </p:txBody>
      </p:sp>
    </p:spTree>
    <p:extLst>
      <p:ext uri="{BB962C8B-B14F-4D97-AF65-F5344CB8AC3E}">
        <p14:creationId xmlns:p14="http://schemas.microsoft.com/office/powerpoint/2010/main" val="23434672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7E7DD4AD-A57D-436E-ACC2-B16A70BF4C87}" type="slidenum">
              <a:rPr lang="ru-RU"/>
              <a:pPr/>
              <a:t>‹#›</a:t>
            </a:fld>
            <a:endParaRPr lang="ru-RU"/>
          </a:p>
        </p:txBody>
      </p:sp>
    </p:spTree>
    <p:extLst>
      <p:ext uri="{BB962C8B-B14F-4D97-AF65-F5344CB8AC3E}">
        <p14:creationId xmlns:p14="http://schemas.microsoft.com/office/powerpoint/2010/main" val="1939995401"/>
      </p:ext>
    </p:extLst>
  </p:cSld>
  <p:clrMapOvr>
    <a:masterClrMapping/>
  </p:clrMapOvr>
</p:sldLayout>
</file>

<file path=ppt/slideLayouts/slideLayout102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7BF11D5D-5444-482E-B521-4C07A7CE7547}" type="slidenum">
              <a:rPr lang="ru-RU"/>
              <a:pPr/>
              <a:t>‹#›</a:t>
            </a:fld>
            <a:endParaRPr lang="ru-RU"/>
          </a:p>
        </p:txBody>
      </p:sp>
    </p:spTree>
    <p:extLst>
      <p:ext uri="{BB962C8B-B14F-4D97-AF65-F5344CB8AC3E}">
        <p14:creationId xmlns:p14="http://schemas.microsoft.com/office/powerpoint/2010/main" val="3909322531"/>
      </p:ext>
    </p:extLst>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BA931F24-F671-4108-B2BF-EFF6BB388677}" type="slidenum">
              <a:rPr lang="ru-RU"/>
              <a:pPr/>
              <a:t>‹#›</a:t>
            </a:fld>
            <a:endParaRPr lang="ru-RU"/>
          </a:p>
        </p:txBody>
      </p:sp>
    </p:spTree>
    <p:extLst>
      <p:ext uri="{BB962C8B-B14F-4D97-AF65-F5344CB8AC3E}">
        <p14:creationId xmlns:p14="http://schemas.microsoft.com/office/powerpoint/2010/main" val="780731812"/>
      </p:ext>
    </p:extLst>
  </p:cSld>
  <p:clrMapOvr>
    <a:masterClrMapping/>
  </p:clrMapOvr>
</p:sldLayout>
</file>

<file path=ppt/slideLayouts/slideLayout102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6275E347-5825-4105-8632-17B1D44F8595}" type="slidenum">
              <a:rPr lang="ru-RU"/>
              <a:pPr/>
              <a:t>‹#›</a:t>
            </a:fld>
            <a:endParaRPr lang="ru-RU"/>
          </a:p>
        </p:txBody>
      </p:sp>
    </p:spTree>
    <p:extLst>
      <p:ext uri="{BB962C8B-B14F-4D97-AF65-F5344CB8AC3E}">
        <p14:creationId xmlns:p14="http://schemas.microsoft.com/office/powerpoint/2010/main" val="3503727992"/>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98CAD4FD-EEC3-471F-A458-93F07A89E15E}" type="slidenum">
              <a:rPr lang="ru-RU"/>
              <a:pPr/>
              <a:t>‹#›</a:t>
            </a:fld>
            <a:endParaRPr lang="ru-RU"/>
          </a:p>
        </p:txBody>
      </p:sp>
    </p:spTree>
    <p:extLst>
      <p:ext uri="{BB962C8B-B14F-4D97-AF65-F5344CB8AC3E}">
        <p14:creationId xmlns:p14="http://schemas.microsoft.com/office/powerpoint/2010/main" val="1648154723"/>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299F2887-A1C5-4798-BEAB-B6D04F274E41}" type="slidenum">
              <a:rPr lang="ru-RU"/>
              <a:pPr/>
              <a:t>‹#›</a:t>
            </a:fld>
            <a:endParaRPr lang="ru-RU"/>
          </a:p>
        </p:txBody>
      </p:sp>
    </p:spTree>
    <p:extLst>
      <p:ext uri="{BB962C8B-B14F-4D97-AF65-F5344CB8AC3E}">
        <p14:creationId xmlns:p14="http://schemas.microsoft.com/office/powerpoint/2010/main" val="1433493040"/>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ECAEC791-FCF0-4268-BECE-2532CBE72A1A}" type="slidenum">
              <a:rPr lang="ru-RU"/>
              <a:pPr/>
              <a:t>‹#›</a:t>
            </a:fld>
            <a:endParaRPr lang="ru-RU"/>
          </a:p>
        </p:txBody>
      </p:sp>
    </p:spTree>
    <p:extLst>
      <p:ext uri="{BB962C8B-B14F-4D97-AF65-F5344CB8AC3E}">
        <p14:creationId xmlns:p14="http://schemas.microsoft.com/office/powerpoint/2010/main" val="316721846"/>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3BC77F79-8CBD-4C39-A851-9ABAC80E3645}" type="slidenum">
              <a:rPr lang="ru-RU"/>
              <a:pPr/>
              <a:t>‹#›</a:t>
            </a:fld>
            <a:endParaRPr lang="ru-RU"/>
          </a:p>
        </p:txBody>
      </p:sp>
    </p:spTree>
    <p:extLst>
      <p:ext uri="{BB962C8B-B14F-4D97-AF65-F5344CB8AC3E}">
        <p14:creationId xmlns:p14="http://schemas.microsoft.com/office/powerpoint/2010/main" val="4017365903"/>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1510BCE4-16C2-4699-B4FC-F199282CB5FD}" type="slidenum">
              <a:rPr lang="ru-RU"/>
              <a:pPr/>
              <a:t>‹#›</a:t>
            </a:fld>
            <a:endParaRPr lang="ru-RU"/>
          </a:p>
        </p:txBody>
      </p:sp>
    </p:spTree>
    <p:extLst>
      <p:ext uri="{BB962C8B-B14F-4D97-AF65-F5344CB8AC3E}">
        <p14:creationId xmlns:p14="http://schemas.microsoft.com/office/powerpoint/2010/main" val="1636612293"/>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1FD07507-8B45-42A9-AE56-D35728755FBA}" type="slidenum">
              <a:rPr lang="ru-RU"/>
              <a:pPr/>
              <a:t>‹#›</a:t>
            </a:fld>
            <a:endParaRPr lang="ru-RU"/>
          </a:p>
        </p:txBody>
      </p:sp>
    </p:spTree>
    <p:extLst>
      <p:ext uri="{BB962C8B-B14F-4D97-AF65-F5344CB8AC3E}">
        <p14:creationId xmlns:p14="http://schemas.microsoft.com/office/powerpoint/2010/main" val="64098650"/>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C64A6E81-1B07-43C5-B110-7BF4EDFBA17C}" type="slidenum">
              <a:rPr lang="ru-RU"/>
              <a:pPr/>
              <a:t>‹#›</a:t>
            </a:fld>
            <a:endParaRPr lang="ru-RU"/>
          </a:p>
        </p:txBody>
      </p:sp>
    </p:spTree>
    <p:extLst>
      <p:ext uri="{BB962C8B-B14F-4D97-AF65-F5344CB8AC3E}">
        <p14:creationId xmlns:p14="http://schemas.microsoft.com/office/powerpoint/2010/main" val="30184935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1983255D-FE03-4217-923F-97CC6AC9F2D0}" type="slidenum">
              <a:rPr lang="ru-RU"/>
              <a:pPr/>
              <a:t>‹#›</a:t>
            </a:fld>
            <a:endParaRPr lang="ru-RU"/>
          </a:p>
        </p:txBody>
      </p:sp>
    </p:spTree>
    <p:extLst>
      <p:ext uri="{BB962C8B-B14F-4D97-AF65-F5344CB8AC3E}">
        <p14:creationId xmlns:p14="http://schemas.microsoft.com/office/powerpoint/2010/main" val="2134206892"/>
      </p:ext>
    </p:extLst>
  </p:cSld>
  <p:clrMapOvr>
    <a:masterClrMapping/>
  </p:clrMapOvr>
</p:sldLayout>
</file>

<file path=ppt/slideLayouts/slideLayout103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8CF53F69-325F-4E3A-B757-703B1B2F17D8}" type="slidenum">
              <a:rPr lang="ru-RU"/>
              <a:pPr/>
              <a:t>‹#›</a:t>
            </a:fld>
            <a:endParaRPr lang="ru-RU"/>
          </a:p>
        </p:txBody>
      </p:sp>
    </p:spTree>
    <p:extLst>
      <p:ext uri="{BB962C8B-B14F-4D97-AF65-F5344CB8AC3E}">
        <p14:creationId xmlns:p14="http://schemas.microsoft.com/office/powerpoint/2010/main" val="2197777048"/>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89857E80-3FC2-4F73-BF34-264E7E472A29}" type="slidenum">
              <a:rPr lang="ru-RU"/>
              <a:pPr/>
              <a:t>‹#›</a:t>
            </a:fld>
            <a:endParaRPr lang="ru-RU"/>
          </a:p>
        </p:txBody>
      </p:sp>
    </p:spTree>
    <p:extLst>
      <p:ext uri="{BB962C8B-B14F-4D97-AF65-F5344CB8AC3E}">
        <p14:creationId xmlns:p14="http://schemas.microsoft.com/office/powerpoint/2010/main" val="1320374291"/>
      </p:ext>
    </p:extLst>
  </p:cSld>
  <p:clrMapOvr>
    <a:masterClrMapping/>
  </p:clrMapOvr>
</p:sldLayout>
</file>

<file path=ppt/slideLayouts/slideLayout103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53F476DB-5947-4EBA-AE84-D92DE68A9060}" type="slidenum">
              <a:rPr lang="ru-RU"/>
              <a:pPr/>
              <a:t>‹#›</a:t>
            </a:fld>
            <a:endParaRPr lang="ru-RU"/>
          </a:p>
        </p:txBody>
      </p:sp>
    </p:spTree>
    <p:extLst>
      <p:ext uri="{BB962C8B-B14F-4D97-AF65-F5344CB8AC3E}">
        <p14:creationId xmlns:p14="http://schemas.microsoft.com/office/powerpoint/2010/main" val="566870907"/>
      </p:ext>
    </p:extLst>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87A4FE42-48EF-4C27-86E3-977F4C6C32BB}" type="slidenum">
              <a:rPr lang="ru-RU"/>
              <a:pPr/>
              <a:t>‹#›</a:t>
            </a:fld>
            <a:endParaRPr lang="ru-RU"/>
          </a:p>
        </p:txBody>
      </p:sp>
    </p:spTree>
    <p:extLst>
      <p:ext uri="{BB962C8B-B14F-4D97-AF65-F5344CB8AC3E}">
        <p14:creationId xmlns:p14="http://schemas.microsoft.com/office/powerpoint/2010/main" val="994812549"/>
      </p:ext>
    </p:extLst>
  </p:cSld>
  <p:clrMapOvr>
    <a:masterClrMapping/>
  </p:clrMapOvr>
</p:sldLayout>
</file>

<file path=ppt/slideLayouts/slideLayout103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F6DB4C86-8666-41AA-897C-9F36B9CBC241}" type="slidenum">
              <a:rPr lang="ru-RU"/>
              <a:pPr/>
              <a:t>‹#›</a:t>
            </a:fld>
            <a:endParaRPr lang="ru-RU"/>
          </a:p>
        </p:txBody>
      </p:sp>
    </p:spTree>
    <p:extLst>
      <p:ext uri="{BB962C8B-B14F-4D97-AF65-F5344CB8AC3E}">
        <p14:creationId xmlns:p14="http://schemas.microsoft.com/office/powerpoint/2010/main" val="3934881264"/>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F8F46046-D2A7-403A-8B89-7AC3B4613783}" type="slidenum">
              <a:rPr lang="ru-RU"/>
              <a:pPr/>
              <a:t>‹#›</a:t>
            </a:fld>
            <a:endParaRPr lang="ru-RU"/>
          </a:p>
        </p:txBody>
      </p:sp>
    </p:spTree>
    <p:extLst>
      <p:ext uri="{BB962C8B-B14F-4D97-AF65-F5344CB8AC3E}">
        <p14:creationId xmlns:p14="http://schemas.microsoft.com/office/powerpoint/2010/main" val="952807218"/>
      </p:ext>
    </p:extLst>
  </p:cSld>
  <p:clrMapOvr>
    <a:masterClrMapping/>
  </p:clrMapOvr>
</p:sldLayout>
</file>

<file path=ppt/slideLayouts/slideLayout103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AFB739E3-2473-417E-AC99-E4B1DC6F2B3D}" type="slidenum">
              <a:rPr lang="ru-RU"/>
              <a:pPr/>
              <a:t>‹#›</a:t>
            </a:fld>
            <a:endParaRPr lang="ru-RU"/>
          </a:p>
        </p:txBody>
      </p:sp>
    </p:spTree>
    <p:extLst>
      <p:ext uri="{BB962C8B-B14F-4D97-AF65-F5344CB8AC3E}">
        <p14:creationId xmlns:p14="http://schemas.microsoft.com/office/powerpoint/2010/main" val="3809439264"/>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4B49B933-AFE9-4604-8C1E-A17CA3BED92C}" type="slidenum">
              <a:rPr lang="ru-RU"/>
              <a:pPr/>
              <a:t>‹#›</a:t>
            </a:fld>
            <a:endParaRPr lang="ru-RU"/>
          </a:p>
        </p:txBody>
      </p:sp>
    </p:spTree>
    <p:extLst>
      <p:ext uri="{BB962C8B-B14F-4D97-AF65-F5344CB8AC3E}">
        <p14:creationId xmlns:p14="http://schemas.microsoft.com/office/powerpoint/2010/main" val="4045712992"/>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E5446DB0-B189-48A7-B60F-21BF554D4987}" type="slidenum">
              <a:rPr lang="ru-RU"/>
              <a:pPr/>
              <a:t>‹#›</a:t>
            </a:fld>
            <a:endParaRPr lang="ru-RU"/>
          </a:p>
        </p:txBody>
      </p:sp>
    </p:spTree>
    <p:extLst>
      <p:ext uri="{BB962C8B-B14F-4D97-AF65-F5344CB8AC3E}">
        <p14:creationId xmlns:p14="http://schemas.microsoft.com/office/powerpoint/2010/main" val="926415304"/>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A821BFE3-20C3-4E4C-974A-07EEC787E0A3}" type="slidenum">
              <a:rPr lang="ru-RU"/>
              <a:pPr/>
              <a:t>‹#›</a:t>
            </a:fld>
            <a:endParaRPr lang="ru-RU"/>
          </a:p>
        </p:txBody>
      </p:sp>
    </p:spTree>
    <p:extLst>
      <p:ext uri="{BB962C8B-B14F-4D97-AF65-F5344CB8AC3E}">
        <p14:creationId xmlns:p14="http://schemas.microsoft.com/office/powerpoint/2010/main" val="20207980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4806A3B7-371E-448A-9C6B-88CE271C9DED}" type="slidenum">
              <a:rPr lang="ru-RU"/>
              <a:pPr/>
              <a:t>‹#›</a:t>
            </a:fld>
            <a:endParaRPr lang="ru-RU"/>
          </a:p>
        </p:txBody>
      </p:sp>
    </p:spTree>
    <p:extLst>
      <p:ext uri="{BB962C8B-B14F-4D97-AF65-F5344CB8AC3E}">
        <p14:creationId xmlns:p14="http://schemas.microsoft.com/office/powerpoint/2010/main" val="2891087377"/>
      </p:ext>
    </p:extLst>
  </p:cSld>
  <p:clrMapOvr>
    <a:masterClrMapping/>
  </p:clrMapOvr>
</p:sldLayout>
</file>

<file path=ppt/slideLayouts/slideLayout104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4FD43773-C8BD-4018-89F3-FB5566E8BA60}" type="slidenum">
              <a:rPr lang="ru-RU"/>
              <a:pPr/>
              <a:t>‹#›</a:t>
            </a:fld>
            <a:endParaRPr lang="ru-RU"/>
          </a:p>
        </p:txBody>
      </p:sp>
    </p:spTree>
    <p:extLst>
      <p:ext uri="{BB962C8B-B14F-4D97-AF65-F5344CB8AC3E}">
        <p14:creationId xmlns:p14="http://schemas.microsoft.com/office/powerpoint/2010/main" val="2599553039"/>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ADD9A358-E5D7-45DA-953D-ECAB409F44D7}" type="slidenum">
              <a:rPr lang="ru-RU"/>
              <a:pPr/>
              <a:t>‹#›</a:t>
            </a:fld>
            <a:endParaRPr lang="ru-RU"/>
          </a:p>
        </p:txBody>
      </p:sp>
    </p:spTree>
    <p:extLst>
      <p:ext uri="{BB962C8B-B14F-4D97-AF65-F5344CB8AC3E}">
        <p14:creationId xmlns:p14="http://schemas.microsoft.com/office/powerpoint/2010/main" val="4141673334"/>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1162898E-1141-48E5-B236-6D49FE37B777}" type="slidenum">
              <a:rPr lang="ru-RU"/>
              <a:pPr/>
              <a:t>‹#›</a:t>
            </a:fld>
            <a:endParaRPr lang="ru-RU"/>
          </a:p>
        </p:txBody>
      </p:sp>
    </p:spTree>
    <p:extLst>
      <p:ext uri="{BB962C8B-B14F-4D97-AF65-F5344CB8AC3E}">
        <p14:creationId xmlns:p14="http://schemas.microsoft.com/office/powerpoint/2010/main" val="1037526637"/>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366B8DBC-E792-462A-A016-7E6392A3B9FF}" type="slidenum">
              <a:rPr lang="ru-RU"/>
              <a:pPr/>
              <a:t>‹#›</a:t>
            </a:fld>
            <a:endParaRPr lang="ru-RU"/>
          </a:p>
        </p:txBody>
      </p:sp>
    </p:spTree>
    <p:extLst>
      <p:ext uri="{BB962C8B-B14F-4D97-AF65-F5344CB8AC3E}">
        <p14:creationId xmlns:p14="http://schemas.microsoft.com/office/powerpoint/2010/main" val="2737016064"/>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DA302D6F-BBC9-4AEF-A1D5-969CE5077C10}" type="slidenum">
              <a:rPr lang="ru-RU"/>
              <a:pPr/>
              <a:t>‹#›</a:t>
            </a:fld>
            <a:endParaRPr lang="ru-RU"/>
          </a:p>
        </p:txBody>
      </p:sp>
    </p:spTree>
    <p:extLst>
      <p:ext uri="{BB962C8B-B14F-4D97-AF65-F5344CB8AC3E}">
        <p14:creationId xmlns:p14="http://schemas.microsoft.com/office/powerpoint/2010/main" val="4118879577"/>
      </p:ext>
    </p:extLst>
  </p:cSld>
  <p:clrMapOvr>
    <a:masterClrMapping/>
  </p:clrMapOvr>
</p:sldLayout>
</file>

<file path=ppt/slideLayouts/slideLayout104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1EA906FE-E53B-4D18-8E66-140FB2DC8F83}" type="slidenum">
              <a:rPr lang="ru-RU"/>
              <a:pPr/>
              <a:t>‹#›</a:t>
            </a:fld>
            <a:endParaRPr lang="ru-RU"/>
          </a:p>
        </p:txBody>
      </p:sp>
    </p:spTree>
    <p:extLst>
      <p:ext uri="{BB962C8B-B14F-4D97-AF65-F5344CB8AC3E}">
        <p14:creationId xmlns:p14="http://schemas.microsoft.com/office/powerpoint/2010/main" val="2243778362"/>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E456D2D1-3E21-487E-89AB-DCEA25259245}" type="slidenum">
              <a:rPr lang="ru-RU"/>
              <a:pPr/>
              <a:t>‹#›</a:t>
            </a:fld>
            <a:endParaRPr lang="ru-RU"/>
          </a:p>
        </p:txBody>
      </p:sp>
    </p:spTree>
    <p:extLst>
      <p:ext uri="{BB962C8B-B14F-4D97-AF65-F5344CB8AC3E}">
        <p14:creationId xmlns:p14="http://schemas.microsoft.com/office/powerpoint/2010/main" val="2466533938"/>
      </p:ext>
    </p:extLst>
  </p:cSld>
  <p:clrMapOvr>
    <a:masterClrMapping/>
  </p:clrMapOvr>
</p:sldLayout>
</file>

<file path=ppt/slideLayouts/slideLayout104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E3071316-E677-41E1-B712-BE19EA4253BD}" type="slidenum">
              <a:rPr lang="ru-RU"/>
              <a:pPr/>
              <a:t>‹#›</a:t>
            </a:fld>
            <a:endParaRPr lang="ru-RU"/>
          </a:p>
        </p:txBody>
      </p:sp>
    </p:spTree>
    <p:extLst>
      <p:ext uri="{BB962C8B-B14F-4D97-AF65-F5344CB8AC3E}">
        <p14:creationId xmlns:p14="http://schemas.microsoft.com/office/powerpoint/2010/main" val="4080248528"/>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6B6484A6-935C-4C3B-A67C-6DDEC398DAA6}" type="slidenum">
              <a:rPr lang="ru-RU"/>
              <a:pPr/>
              <a:t>‹#›</a:t>
            </a:fld>
            <a:endParaRPr lang="ru-RU"/>
          </a:p>
        </p:txBody>
      </p:sp>
    </p:spTree>
    <p:extLst>
      <p:ext uri="{BB962C8B-B14F-4D97-AF65-F5344CB8AC3E}">
        <p14:creationId xmlns:p14="http://schemas.microsoft.com/office/powerpoint/2010/main" val="29339852"/>
      </p:ext>
    </p:extLst>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FA7AFBAE-6B90-422E-A36F-4C13920C9E97}" type="slidenum">
              <a:rPr lang="ru-RU"/>
              <a:pPr/>
              <a:t>‹#›</a:t>
            </a:fld>
            <a:endParaRPr lang="ru-RU"/>
          </a:p>
        </p:txBody>
      </p:sp>
    </p:spTree>
    <p:extLst>
      <p:ext uri="{BB962C8B-B14F-4D97-AF65-F5344CB8AC3E}">
        <p14:creationId xmlns:p14="http://schemas.microsoft.com/office/powerpoint/2010/main" val="42831391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1B943CEA-0661-4E38-91F0-65D57360E9F2}" type="slidenum">
              <a:rPr lang="ru-RU"/>
              <a:pPr/>
              <a:t>‹#›</a:t>
            </a:fld>
            <a:endParaRPr lang="ru-RU"/>
          </a:p>
        </p:txBody>
      </p:sp>
    </p:spTree>
    <p:extLst>
      <p:ext uri="{BB962C8B-B14F-4D97-AF65-F5344CB8AC3E}">
        <p14:creationId xmlns:p14="http://schemas.microsoft.com/office/powerpoint/2010/main" val="3271488314"/>
      </p:ext>
    </p:extLst>
  </p:cSld>
  <p:clrMapOvr>
    <a:masterClrMapping/>
  </p:clrMapOvr>
</p:sldLayout>
</file>

<file path=ppt/slideLayouts/slideLayout105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5F20A737-DAB2-4FE5-8EAC-EC091D3A9287}" type="slidenum">
              <a:rPr lang="ru-RU"/>
              <a:pPr/>
              <a:t>‹#›</a:t>
            </a:fld>
            <a:endParaRPr lang="ru-RU"/>
          </a:p>
        </p:txBody>
      </p:sp>
    </p:spTree>
    <p:extLst>
      <p:ext uri="{BB962C8B-B14F-4D97-AF65-F5344CB8AC3E}">
        <p14:creationId xmlns:p14="http://schemas.microsoft.com/office/powerpoint/2010/main" val="779856493"/>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B45FD700-9D09-4336-8151-11EE501B9A75}" type="slidenum">
              <a:rPr lang="ru-RU"/>
              <a:pPr/>
              <a:t>‹#›</a:t>
            </a:fld>
            <a:endParaRPr lang="ru-RU"/>
          </a:p>
        </p:txBody>
      </p:sp>
    </p:spTree>
    <p:extLst>
      <p:ext uri="{BB962C8B-B14F-4D97-AF65-F5344CB8AC3E}">
        <p14:creationId xmlns:p14="http://schemas.microsoft.com/office/powerpoint/2010/main" val="3814344120"/>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353B84CA-8E91-4282-BFBC-8748B52126A0}" type="slidenum">
              <a:rPr lang="ru-RU"/>
              <a:pPr/>
              <a:t>‹#›</a:t>
            </a:fld>
            <a:endParaRPr lang="ru-RU"/>
          </a:p>
        </p:txBody>
      </p:sp>
    </p:spTree>
    <p:extLst>
      <p:ext uri="{BB962C8B-B14F-4D97-AF65-F5344CB8AC3E}">
        <p14:creationId xmlns:p14="http://schemas.microsoft.com/office/powerpoint/2010/main" val="1597299215"/>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DE481D1B-8D45-4F95-B7B1-B7C095AEA16D}" type="slidenum">
              <a:rPr lang="ru-RU"/>
              <a:pPr/>
              <a:t>‹#›</a:t>
            </a:fld>
            <a:endParaRPr lang="ru-RU"/>
          </a:p>
        </p:txBody>
      </p:sp>
    </p:spTree>
    <p:extLst>
      <p:ext uri="{BB962C8B-B14F-4D97-AF65-F5344CB8AC3E}">
        <p14:creationId xmlns:p14="http://schemas.microsoft.com/office/powerpoint/2010/main" val="1888940568"/>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BE66D8EB-028C-4D3C-A70C-02184E42785A}" type="slidenum">
              <a:rPr lang="ru-RU"/>
              <a:pPr/>
              <a:t>‹#›</a:t>
            </a:fld>
            <a:endParaRPr lang="ru-RU"/>
          </a:p>
        </p:txBody>
      </p:sp>
    </p:spTree>
    <p:extLst>
      <p:ext uri="{BB962C8B-B14F-4D97-AF65-F5344CB8AC3E}">
        <p14:creationId xmlns:p14="http://schemas.microsoft.com/office/powerpoint/2010/main" val="3761757577"/>
      </p:ext>
    </p:extLst>
  </p:cSld>
  <p:clrMapOvr>
    <a:masterClrMapping/>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A4EF4006-9626-4C8E-B39A-4A252680E934}" type="slidenum">
              <a:rPr lang="ru-RU"/>
              <a:pPr/>
              <a:t>‹#›</a:t>
            </a:fld>
            <a:endParaRPr lang="ru-RU"/>
          </a:p>
        </p:txBody>
      </p:sp>
    </p:spTree>
    <p:extLst>
      <p:ext uri="{BB962C8B-B14F-4D97-AF65-F5344CB8AC3E}">
        <p14:creationId xmlns:p14="http://schemas.microsoft.com/office/powerpoint/2010/main" val="2128508831"/>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165A8D0D-94BA-4EE6-98F2-E26273722D46}" type="slidenum">
              <a:rPr lang="ru-RU"/>
              <a:pPr/>
              <a:t>‹#›</a:t>
            </a:fld>
            <a:endParaRPr lang="ru-RU"/>
          </a:p>
        </p:txBody>
      </p:sp>
    </p:spTree>
    <p:extLst>
      <p:ext uri="{BB962C8B-B14F-4D97-AF65-F5344CB8AC3E}">
        <p14:creationId xmlns:p14="http://schemas.microsoft.com/office/powerpoint/2010/main" val="381766057"/>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E089E22A-A336-44B0-912A-42190413BCEE}" type="slidenum">
              <a:rPr lang="ru-RU"/>
              <a:pPr/>
              <a:t>‹#›</a:t>
            </a:fld>
            <a:endParaRPr lang="ru-RU"/>
          </a:p>
        </p:txBody>
      </p:sp>
    </p:spTree>
    <p:extLst>
      <p:ext uri="{BB962C8B-B14F-4D97-AF65-F5344CB8AC3E}">
        <p14:creationId xmlns:p14="http://schemas.microsoft.com/office/powerpoint/2010/main" val="2299458390"/>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F6CC87D0-C5F6-4E38-8A13-7C81B3C74BCE}" type="slidenum">
              <a:rPr lang="ru-RU"/>
              <a:pPr/>
              <a:t>‹#›</a:t>
            </a:fld>
            <a:endParaRPr lang="ru-RU"/>
          </a:p>
        </p:txBody>
      </p:sp>
    </p:spTree>
    <p:extLst>
      <p:ext uri="{BB962C8B-B14F-4D97-AF65-F5344CB8AC3E}">
        <p14:creationId xmlns:p14="http://schemas.microsoft.com/office/powerpoint/2010/main" val="697143545"/>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D41D7206-8EFD-426D-8C04-C7D6E975A551}" type="slidenum">
              <a:rPr lang="ru-RU"/>
              <a:pPr/>
              <a:t>‹#›</a:t>
            </a:fld>
            <a:endParaRPr lang="ru-RU"/>
          </a:p>
        </p:txBody>
      </p:sp>
    </p:spTree>
    <p:extLst>
      <p:ext uri="{BB962C8B-B14F-4D97-AF65-F5344CB8AC3E}">
        <p14:creationId xmlns:p14="http://schemas.microsoft.com/office/powerpoint/2010/main" val="11711726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77869574-58D1-4CBF-A9EF-87796AFC55B7}" type="slidenum">
              <a:rPr lang="ru-RU"/>
              <a:pPr/>
              <a:t>‹#›</a:t>
            </a:fld>
            <a:endParaRPr lang="ru-RU"/>
          </a:p>
        </p:txBody>
      </p:sp>
    </p:spTree>
    <p:extLst>
      <p:ext uri="{BB962C8B-B14F-4D97-AF65-F5344CB8AC3E}">
        <p14:creationId xmlns:p14="http://schemas.microsoft.com/office/powerpoint/2010/main" val="2865866602"/>
      </p:ext>
    </p:extLst>
  </p:cSld>
  <p:clrMapOvr>
    <a:masterClrMapping/>
  </p:clrMapOvr>
</p:sldLayout>
</file>

<file path=ppt/slideLayouts/slideLayout106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CA0A3318-2F5C-4311-AE4C-717163F35166}" type="slidenum">
              <a:rPr lang="ru-RU"/>
              <a:pPr/>
              <a:t>‹#›</a:t>
            </a:fld>
            <a:endParaRPr lang="ru-RU"/>
          </a:p>
        </p:txBody>
      </p:sp>
    </p:spTree>
    <p:extLst>
      <p:ext uri="{BB962C8B-B14F-4D97-AF65-F5344CB8AC3E}">
        <p14:creationId xmlns:p14="http://schemas.microsoft.com/office/powerpoint/2010/main" val="968647424"/>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97D1B75F-6982-492D-BFB6-F3A8FBEE4F1E}" type="slidenum">
              <a:rPr lang="ru-RU"/>
              <a:pPr/>
              <a:t>‹#›</a:t>
            </a:fld>
            <a:endParaRPr lang="ru-RU"/>
          </a:p>
        </p:txBody>
      </p:sp>
    </p:spTree>
    <p:extLst>
      <p:ext uri="{BB962C8B-B14F-4D97-AF65-F5344CB8AC3E}">
        <p14:creationId xmlns:p14="http://schemas.microsoft.com/office/powerpoint/2010/main" val="3883312350"/>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45F904FB-ECD5-452F-BAB5-267ADBC38974}" type="slidenum">
              <a:rPr lang="ru-RU"/>
              <a:pPr/>
              <a:t>‹#›</a:t>
            </a:fld>
            <a:endParaRPr lang="ru-RU"/>
          </a:p>
        </p:txBody>
      </p:sp>
    </p:spTree>
    <p:extLst>
      <p:ext uri="{BB962C8B-B14F-4D97-AF65-F5344CB8AC3E}">
        <p14:creationId xmlns:p14="http://schemas.microsoft.com/office/powerpoint/2010/main" val="3789412143"/>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106AE806-9705-477C-92CE-B71339CEC6F1}" type="slidenum">
              <a:rPr lang="ru-RU"/>
              <a:pPr/>
              <a:t>‹#›</a:t>
            </a:fld>
            <a:endParaRPr lang="ru-RU"/>
          </a:p>
        </p:txBody>
      </p:sp>
    </p:spTree>
    <p:extLst>
      <p:ext uri="{BB962C8B-B14F-4D97-AF65-F5344CB8AC3E}">
        <p14:creationId xmlns:p14="http://schemas.microsoft.com/office/powerpoint/2010/main" val="1314297158"/>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1238C29D-83A1-4B1A-B89B-D1D63A2404F3}" type="slidenum">
              <a:rPr lang="ru-RU"/>
              <a:pPr/>
              <a:t>‹#›</a:t>
            </a:fld>
            <a:endParaRPr lang="ru-RU"/>
          </a:p>
        </p:txBody>
      </p:sp>
    </p:spTree>
    <p:extLst>
      <p:ext uri="{BB962C8B-B14F-4D97-AF65-F5344CB8AC3E}">
        <p14:creationId xmlns:p14="http://schemas.microsoft.com/office/powerpoint/2010/main" val="1504642000"/>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0F447283-B95D-4649-A5A3-88756224D358}" type="slidenum">
              <a:rPr lang="ru-RU"/>
              <a:pPr/>
              <a:t>‹#›</a:t>
            </a:fld>
            <a:endParaRPr lang="ru-RU"/>
          </a:p>
        </p:txBody>
      </p:sp>
    </p:spTree>
    <p:extLst>
      <p:ext uri="{BB962C8B-B14F-4D97-AF65-F5344CB8AC3E}">
        <p14:creationId xmlns:p14="http://schemas.microsoft.com/office/powerpoint/2010/main" val="3636164899"/>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222A0133-5E6B-4256-8E2C-AEFEFA9AE022}" type="slidenum">
              <a:rPr lang="ru-RU"/>
              <a:pPr/>
              <a:t>‹#›</a:t>
            </a:fld>
            <a:endParaRPr lang="ru-RU"/>
          </a:p>
        </p:txBody>
      </p:sp>
    </p:spTree>
    <p:extLst>
      <p:ext uri="{BB962C8B-B14F-4D97-AF65-F5344CB8AC3E}">
        <p14:creationId xmlns:p14="http://schemas.microsoft.com/office/powerpoint/2010/main" val="914833472"/>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2A7837BB-0B4E-4BEB-ABE0-679EC3E6D62E}" type="slidenum">
              <a:rPr lang="ru-RU"/>
              <a:pPr/>
              <a:t>‹#›</a:t>
            </a:fld>
            <a:endParaRPr lang="ru-RU"/>
          </a:p>
        </p:txBody>
      </p:sp>
    </p:spTree>
    <p:extLst>
      <p:ext uri="{BB962C8B-B14F-4D97-AF65-F5344CB8AC3E}">
        <p14:creationId xmlns:p14="http://schemas.microsoft.com/office/powerpoint/2010/main" val="2388676584"/>
      </p:ext>
    </p:extLst>
  </p:cSld>
  <p:clrMapOvr>
    <a:masterClrMapping/>
  </p:clrMapOvr>
</p:sldLayout>
</file>

<file path=ppt/slideLayouts/slideLayout106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9FB4397F-70E2-4F4E-ACCA-B78589B1CAE3}" type="slidenum">
              <a:rPr lang="ru-RU"/>
              <a:pPr/>
              <a:t>‹#›</a:t>
            </a:fld>
            <a:endParaRPr lang="ru-RU"/>
          </a:p>
        </p:txBody>
      </p:sp>
    </p:spTree>
    <p:extLst>
      <p:ext uri="{BB962C8B-B14F-4D97-AF65-F5344CB8AC3E}">
        <p14:creationId xmlns:p14="http://schemas.microsoft.com/office/powerpoint/2010/main" val="47639653"/>
      </p:ext>
    </p:extLst>
  </p:cSld>
  <p:clrMapOvr>
    <a:masterClrMapping/>
  </p:clrMapOvr>
</p:sldLayout>
</file>

<file path=ppt/slideLayouts/slideLayout106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74CBB8E8-DC1F-491C-94A5-2B8FF986F920}" type="slidenum">
              <a:rPr lang="ru-RU"/>
              <a:pPr/>
              <a:t>‹#›</a:t>
            </a:fld>
            <a:endParaRPr lang="ru-RU"/>
          </a:p>
        </p:txBody>
      </p:sp>
    </p:spTree>
    <p:extLst>
      <p:ext uri="{BB962C8B-B14F-4D97-AF65-F5344CB8AC3E}">
        <p14:creationId xmlns:p14="http://schemas.microsoft.com/office/powerpoint/2010/main" val="5943995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922958F3-E577-4BEA-9864-A416379FEA68}" type="slidenum">
              <a:rPr lang="ru-RU"/>
              <a:pPr/>
              <a:t>‹#›</a:t>
            </a:fld>
            <a:endParaRPr lang="ru-RU"/>
          </a:p>
        </p:txBody>
      </p:sp>
    </p:spTree>
    <p:extLst>
      <p:ext uri="{BB962C8B-B14F-4D97-AF65-F5344CB8AC3E}">
        <p14:creationId xmlns:p14="http://schemas.microsoft.com/office/powerpoint/2010/main" val="225406793"/>
      </p:ext>
    </p:extLst>
  </p:cSld>
  <p:clrMapOvr>
    <a:masterClrMapping/>
  </p:clrMapOvr>
</p:sldLayout>
</file>

<file path=ppt/slideLayouts/slideLayout107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E2E19FE9-CC3D-469D-BFF5-FE6CAFED0B3E}" type="slidenum">
              <a:rPr lang="ru-RU"/>
              <a:pPr/>
              <a:t>‹#›</a:t>
            </a:fld>
            <a:endParaRPr lang="ru-RU"/>
          </a:p>
        </p:txBody>
      </p:sp>
    </p:spTree>
    <p:extLst>
      <p:ext uri="{BB962C8B-B14F-4D97-AF65-F5344CB8AC3E}">
        <p14:creationId xmlns:p14="http://schemas.microsoft.com/office/powerpoint/2010/main" val="70037299"/>
      </p:ext>
    </p:extLst>
  </p:cSld>
  <p:clrMapOvr>
    <a:masterClrMapping/>
  </p:clrMapOvr>
</p:sldLayout>
</file>

<file path=ppt/slideLayouts/slideLayout107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737DD532-32EA-4412-BA22-C0CB4D0A62CE}" type="slidenum">
              <a:rPr lang="ru-RU"/>
              <a:pPr/>
              <a:t>‹#›</a:t>
            </a:fld>
            <a:endParaRPr lang="ru-RU"/>
          </a:p>
        </p:txBody>
      </p:sp>
    </p:spTree>
    <p:extLst>
      <p:ext uri="{BB962C8B-B14F-4D97-AF65-F5344CB8AC3E}">
        <p14:creationId xmlns:p14="http://schemas.microsoft.com/office/powerpoint/2010/main" val="3029751773"/>
      </p:ext>
    </p:extLst>
  </p:cSld>
  <p:clrMapOvr>
    <a:masterClrMapping/>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C9796420-EFDA-4935-95F7-3EAEF6A08D34}" type="slidenum">
              <a:rPr lang="ru-RU"/>
              <a:pPr/>
              <a:t>‹#›</a:t>
            </a:fld>
            <a:endParaRPr lang="ru-RU"/>
          </a:p>
        </p:txBody>
      </p:sp>
    </p:spTree>
    <p:extLst>
      <p:ext uri="{BB962C8B-B14F-4D97-AF65-F5344CB8AC3E}">
        <p14:creationId xmlns:p14="http://schemas.microsoft.com/office/powerpoint/2010/main" val="542169142"/>
      </p:ext>
    </p:extLst>
  </p:cSld>
  <p:clrMapOvr>
    <a:masterClrMapping/>
  </p:clrMapOvr>
</p:sldLayout>
</file>

<file path=ppt/slideLayouts/slideLayout107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7E915271-C566-4744-B40B-24AFFAFF7C30}" type="slidenum">
              <a:rPr lang="ru-RU"/>
              <a:pPr/>
              <a:t>‹#›</a:t>
            </a:fld>
            <a:endParaRPr lang="ru-RU"/>
          </a:p>
        </p:txBody>
      </p:sp>
    </p:spTree>
    <p:extLst>
      <p:ext uri="{BB962C8B-B14F-4D97-AF65-F5344CB8AC3E}">
        <p14:creationId xmlns:p14="http://schemas.microsoft.com/office/powerpoint/2010/main" val="4121013804"/>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5B287317-DF91-435F-A04F-4CE5D501A9EA}" type="slidenum">
              <a:rPr lang="ru-RU"/>
              <a:pPr/>
              <a:t>‹#›</a:t>
            </a:fld>
            <a:endParaRPr lang="ru-RU"/>
          </a:p>
        </p:txBody>
      </p:sp>
    </p:spTree>
    <p:extLst>
      <p:ext uri="{BB962C8B-B14F-4D97-AF65-F5344CB8AC3E}">
        <p14:creationId xmlns:p14="http://schemas.microsoft.com/office/powerpoint/2010/main" val="3147364319"/>
      </p:ext>
    </p:extLst>
  </p:cSld>
  <p:clrMapOvr>
    <a:masterClrMapping/>
  </p:clrMapOvr>
</p:sldLayout>
</file>

<file path=ppt/slideLayouts/slideLayout107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1C27ED37-0DA5-46FD-890E-CDF3C10545C8}" type="slidenum">
              <a:rPr lang="ru-RU"/>
              <a:pPr/>
              <a:t>‹#›</a:t>
            </a:fld>
            <a:endParaRPr lang="ru-RU"/>
          </a:p>
        </p:txBody>
      </p:sp>
    </p:spTree>
    <p:extLst>
      <p:ext uri="{BB962C8B-B14F-4D97-AF65-F5344CB8AC3E}">
        <p14:creationId xmlns:p14="http://schemas.microsoft.com/office/powerpoint/2010/main" val="934846222"/>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DB989271-914E-40CB-B7E3-557A9292C897}" type="slidenum">
              <a:rPr lang="ru-RU"/>
              <a:pPr/>
              <a:t>‹#›</a:t>
            </a:fld>
            <a:endParaRPr lang="ru-RU"/>
          </a:p>
        </p:txBody>
      </p:sp>
    </p:spTree>
    <p:extLst>
      <p:ext uri="{BB962C8B-B14F-4D97-AF65-F5344CB8AC3E}">
        <p14:creationId xmlns:p14="http://schemas.microsoft.com/office/powerpoint/2010/main" val="3356414083"/>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6717C551-AC55-4FCD-AB43-F35D5B30056A}" type="slidenum">
              <a:rPr lang="ru-RU"/>
              <a:pPr/>
              <a:t>‹#›</a:t>
            </a:fld>
            <a:endParaRPr lang="ru-RU"/>
          </a:p>
        </p:txBody>
      </p:sp>
    </p:spTree>
    <p:extLst>
      <p:ext uri="{BB962C8B-B14F-4D97-AF65-F5344CB8AC3E}">
        <p14:creationId xmlns:p14="http://schemas.microsoft.com/office/powerpoint/2010/main" val="1480755500"/>
      </p:ext>
    </p:extLst>
  </p:cSld>
  <p:clrMapOvr>
    <a:masterClrMapping/>
  </p:clrMapOvr>
</p:sldLayout>
</file>

<file path=ppt/slideLayouts/slideLayout107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BD1CDA7F-F178-4091-B2AD-FCD10FF573D4}" type="slidenum">
              <a:rPr lang="ru-RU"/>
              <a:pPr/>
              <a:t>‹#›</a:t>
            </a:fld>
            <a:endParaRPr lang="ru-RU"/>
          </a:p>
        </p:txBody>
      </p:sp>
    </p:spTree>
    <p:extLst>
      <p:ext uri="{BB962C8B-B14F-4D97-AF65-F5344CB8AC3E}">
        <p14:creationId xmlns:p14="http://schemas.microsoft.com/office/powerpoint/2010/main" val="1272581900"/>
      </p:ext>
    </p:extLst>
  </p:cSld>
  <p:clrMapOvr>
    <a:masterClrMapping/>
  </p:clrMapOvr>
</p:sldLayout>
</file>

<file path=ppt/slideLayouts/slideLayout107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90DBDFEB-5D99-41FC-B79A-F815EF53C440}" type="slidenum">
              <a:rPr lang="ru-RU"/>
              <a:pPr/>
              <a:t>‹#›</a:t>
            </a:fld>
            <a:endParaRPr lang="ru-RU"/>
          </a:p>
        </p:txBody>
      </p:sp>
    </p:spTree>
    <p:extLst>
      <p:ext uri="{BB962C8B-B14F-4D97-AF65-F5344CB8AC3E}">
        <p14:creationId xmlns:p14="http://schemas.microsoft.com/office/powerpoint/2010/main" val="22106014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6C14B11A-60E7-49D5-8A73-81A14D5668BE}" type="slidenum">
              <a:rPr lang="ru-RU"/>
              <a:pPr/>
              <a:t>‹#›</a:t>
            </a:fld>
            <a:endParaRPr lang="ru-RU"/>
          </a:p>
        </p:txBody>
      </p:sp>
    </p:spTree>
    <p:extLst>
      <p:ext uri="{BB962C8B-B14F-4D97-AF65-F5344CB8AC3E}">
        <p14:creationId xmlns:p14="http://schemas.microsoft.com/office/powerpoint/2010/main" val="3610378962"/>
      </p:ext>
    </p:extLst>
  </p:cSld>
  <p:clrMapOvr>
    <a:masterClrMapping/>
  </p:clrMapOvr>
</p:sldLayout>
</file>

<file path=ppt/slideLayouts/slideLayout108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2CBC0A1B-8EC8-42C6-A910-A5D3A744CB04}" type="slidenum">
              <a:rPr lang="ru-RU"/>
              <a:pPr/>
              <a:t>‹#›</a:t>
            </a:fld>
            <a:endParaRPr lang="ru-RU"/>
          </a:p>
        </p:txBody>
      </p:sp>
    </p:spTree>
    <p:extLst>
      <p:ext uri="{BB962C8B-B14F-4D97-AF65-F5344CB8AC3E}">
        <p14:creationId xmlns:p14="http://schemas.microsoft.com/office/powerpoint/2010/main" val="1464941391"/>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FCED4F9E-0311-4F6E-8CBC-B120E56DA087}" type="slidenum">
              <a:rPr lang="ru-RU"/>
              <a:pPr/>
              <a:t>‹#›</a:t>
            </a:fld>
            <a:endParaRPr lang="ru-RU"/>
          </a:p>
        </p:txBody>
      </p:sp>
    </p:spTree>
    <p:extLst>
      <p:ext uri="{BB962C8B-B14F-4D97-AF65-F5344CB8AC3E}">
        <p14:creationId xmlns:p14="http://schemas.microsoft.com/office/powerpoint/2010/main" val="916571089"/>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FAA70441-C883-43A1-9487-8169F44D6B39}" type="slidenum">
              <a:rPr lang="ru-RU"/>
              <a:pPr/>
              <a:t>‹#›</a:t>
            </a:fld>
            <a:endParaRPr lang="ru-RU"/>
          </a:p>
        </p:txBody>
      </p:sp>
    </p:spTree>
    <p:extLst>
      <p:ext uri="{BB962C8B-B14F-4D97-AF65-F5344CB8AC3E}">
        <p14:creationId xmlns:p14="http://schemas.microsoft.com/office/powerpoint/2010/main" val="1453660657"/>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43DE64A9-7EAB-4A69-95CA-A7CE4AFAD9EB}" type="slidenum">
              <a:rPr lang="ru-RU"/>
              <a:pPr/>
              <a:t>‹#›</a:t>
            </a:fld>
            <a:endParaRPr lang="ru-RU"/>
          </a:p>
        </p:txBody>
      </p:sp>
    </p:spTree>
    <p:extLst>
      <p:ext uri="{BB962C8B-B14F-4D97-AF65-F5344CB8AC3E}">
        <p14:creationId xmlns:p14="http://schemas.microsoft.com/office/powerpoint/2010/main" val="1293335710"/>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660FF2A7-7544-4B86-BC35-D18D9378153F}" type="slidenum">
              <a:rPr lang="ru-RU"/>
              <a:pPr/>
              <a:t>‹#›</a:t>
            </a:fld>
            <a:endParaRPr lang="ru-RU"/>
          </a:p>
        </p:txBody>
      </p:sp>
    </p:spTree>
    <p:extLst>
      <p:ext uri="{BB962C8B-B14F-4D97-AF65-F5344CB8AC3E}">
        <p14:creationId xmlns:p14="http://schemas.microsoft.com/office/powerpoint/2010/main" val="3043764921"/>
      </p:ext>
    </p:extLst>
  </p:cSld>
  <p:clrMapOvr>
    <a:masterClrMapping/>
  </p:clrMapOvr>
</p:sldLayout>
</file>

<file path=ppt/slideLayouts/slideLayout108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27CD9F8B-75EF-45C8-9879-D25F92C53E1A}" type="slidenum">
              <a:rPr lang="ru-RU"/>
              <a:pPr/>
              <a:t>‹#›</a:t>
            </a:fld>
            <a:endParaRPr lang="ru-RU"/>
          </a:p>
        </p:txBody>
      </p:sp>
    </p:spTree>
    <p:extLst>
      <p:ext uri="{BB962C8B-B14F-4D97-AF65-F5344CB8AC3E}">
        <p14:creationId xmlns:p14="http://schemas.microsoft.com/office/powerpoint/2010/main" val="3165301202"/>
      </p:ext>
    </p:extLst>
  </p:cSld>
  <p:clrMapOvr>
    <a:masterClrMapping/>
  </p:clrMapOvr>
</p:sldLayout>
</file>

<file path=ppt/slideLayouts/slideLayout108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45BC4402-5A27-40FC-800B-04C4AEB5F229}" type="slidenum">
              <a:rPr lang="ru-RU"/>
              <a:pPr/>
              <a:t>‹#›</a:t>
            </a:fld>
            <a:endParaRPr lang="ru-RU"/>
          </a:p>
        </p:txBody>
      </p:sp>
    </p:spTree>
    <p:extLst>
      <p:ext uri="{BB962C8B-B14F-4D97-AF65-F5344CB8AC3E}">
        <p14:creationId xmlns:p14="http://schemas.microsoft.com/office/powerpoint/2010/main" val="3956220156"/>
      </p:ext>
    </p:extLst>
  </p:cSld>
  <p:clrMapOvr>
    <a:masterClrMapping/>
  </p:clrMapOvr>
</p:sldLayout>
</file>

<file path=ppt/slideLayouts/slideLayout108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8EA021AF-05F2-4855-8AA2-E6DA646AB365}" type="slidenum">
              <a:rPr lang="ru-RU"/>
              <a:pPr/>
              <a:t>‹#›</a:t>
            </a:fld>
            <a:endParaRPr lang="ru-RU"/>
          </a:p>
        </p:txBody>
      </p:sp>
    </p:spTree>
    <p:extLst>
      <p:ext uri="{BB962C8B-B14F-4D97-AF65-F5344CB8AC3E}">
        <p14:creationId xmlns:p14="http://schemas.microsoft.com/office/powerpoint/2010/main" val="1610435427"/>
      </p:ext>
    </p:extLst>
  </p:cSld>
  <p:clrMapOvr>
    <a:masterClrMapping/>
  </p:clrMapOvr>
</p:sldLayout>
</file>

<file path=ppt/slideLayouts/slideLayout108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C232CCF6-D8D4-435E-A772-40C715A8987C}" type="slidenum">
              <a:rPr lang="ru-RU"/>
              <a:pPr/>
              <a:t>‹#›</a:t>
            </a:fld>
            <a:endParaRPr lang="ru-RU"/>
          </a:p>
        </p:txBody>
      </p:sp>
    </p:spTree>
    <p:extLst>
      <p:ext uri="{BB962C8B-B14F-4D97-AF65-F5344CB8AC3E}">
        <p14:creationId xmlns:p14="http://schemas.microsoft.com/office/powerpoint/2010/main" val="2064954260"/>
      </p:ext>
    </p:extLst>
  </p:cSld>
  <p:clrMapOvr>
    <a:masterClrMapping/>
  </p:clrMapOvr>
</p:sldLayout>
</file>

<file path=ppt/slideLayouts/slideLayout108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5061DDD9-EA9D-4AD4-AF1C-0E2FA069E19B}" type="slidenum">
              <a:rPr lang="ru-RU"/>
              <a:pPr/>
              <a:t>‹#›</a:t>
            </a:fld>
            <a:endParaRPr lang="ru-RU"/>
          </a:p>
        </p:txBody>
      </p:sp>
    </p:spTree>
    <p:extLst>
      <p:ext uri="{BB962C8B-B14F-4D97-AF65-F5344CB8AC3E}">
        <p14:creationId xmlns:p14="http://schemas.microsoft.com/office/powerpoint/2010/main" val="33060086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DD05C91E-846E-47B0-A17D-CFF5D90DF574}" type="slidenum">
              <a:rPr lang="ru-RU"/>
              <a:pPr/>
              <a:t>‹#›</a:t>
            </a:fld>
            <a:endParaRPr lang="ru-RU"/>
          </a:p>
        </p:txBody>
      </p:sp>
    </p:spTree>
    <p:extLst>
      <p:ext uri="{BB962C8B-B14F-4D97-AF65-F5344CB8AC3E}">
        <p14:creationId xmlns:p14="http://schemas.microsoft.com/office/powerpoint/2010/main" val="2880918920"/>
      </p:ext>
    </p:extLst>
  </p:cSld>
  <p:clrMapOvr>
    <a:masterClrMapping/>
  </p:clrMapOvr>
</p:sldLayout>
</file>

<file path=ppt/slideLayouts/slideLayout109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E7278311-D794-47A0-81D1-DCAE43536269}" type="slidenum">
              <a:rPr lang="ru-RU"/>
              <a:pPr/>
              <a:t>‹#›</a:t>
            </a:fld>
            <a:endParaRPr lang="ru-RU"/>
          </a:p>
        </p:txBody>
      </p:sp>
    </p:spTree>
    <p:extLst>
      <p:ext uri="{BB962C8B-B14F-4D97-AF65-F5344CB8AC3E}">
        <p14:creationId xmlns:p14="http://schemas.microsoft.com/office/powerpoint/2010/main" val="348553403"/>
      </p:ext>
    </p:extLst>
  </p:cSld>
  <p:clrMapOvr>
    <a:masterClrMapping/>
  </p:clrMapOvr>
</p:sldLayout>
</file>

<file path=ppt/slideLayouts/slideLayout109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E160BFCF-A438-4894-8485-56DCDF24CD6C}" type="slidenum">
              <a:rPr lang="ru-RU"/>
              <a:pPr/>
              <a:t>‹#›</a:t>
            </a:fld>
            <a:endParaRPr lang="ru-RU"/>
          </a:p>
        </p:txBody>
      </p:sp>
    </p:spTree>
    <p:extLst>
      <p:ext uri="{BB962C8B-B14F-4D97-AF65-F5344CB8AC3E}">
        <p14:creationId xmlns:p14="http://schemas.microsoft.com/office/powerpoint/2010/main" val="2062098922"/>
      </p:ext>
    </p:extLst>
  </p:cSld>
  <p:clrMapOvr>
    <a:masterClrMapping/>
  </p:clrMapOvr>
</p:sldLayout>
</file>

<file path=ppt/slideLayouts/slideLayout109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684A5157-1B8C-4172-A30A-838D7F1297B0}" type="slidenum">
              <a:rPr lang="ru-RU"/>
              <a:pPr/>
              <a:t>‹#›</a:t>
            </a:fld>
            <a:endParaRPr lang="ru-RU"/>
          </a:p>
        </p:txBody>
      </p:sp>
    </p:spTree>
    <p:extLst>
      <p:ext uri="{BB962C8B-B14F-4D97-AF65-F5344CB8AC3E}">
        <p14:creationId xmlns:p14="http://schemas.microsoft.com/office/powerpoint/2010/main" val="2241792912"/>
      </p:ext>
    </p:extLst>
  </p:cSld>
  <p:clrMapOvr>
    <a:masterClrMapping/>
  </p:clrMapOvr>
</p:sldLayout>
</file>

<file path=ppt/slideLayouts/slideLayout109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3D92A3E1-FAF7-4EC5-B6E9-2258CC5B34FF}" type="slidenum">
              <a:rPr lang="ru-RU"/>
              <a:pPr/>
              <a:t>‹#›</a:t>
            </a:fld>
            <a:endParaRPr lang="ru-RU"/>
          </a:p>
        </p:txBody>
      </p:sp>
    </p:spTree>
    <p:extLst>
      <p:ext uri="{BB962C8B-B14F-4D97-AF65-F5344CB8AC3E}">
        <p14:creationId xmlns:p14="http://schemas.microsoft.com/office/powerpoint/2010/main" val="2101494411"/>
      </p:ext>
    </p:extLst>
  </p:cSld>
  <p:clrMapOvr>
    <a:masterClrMapping/>
  </p:clrMapOvr>
</p:sldLayout>
</file>

<file path=ppt/slideLayouts/slideLayout109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12385250-6E06-4635-9B96-6094288839A2}" type="slidenum">
              <a:rPr lang="ru-RU"/>
              <a:pPr/>
              <a:t>‹#›</a:t>
            </a:fld>
            <a:endParaRPr lang="ru-RU"/>
          </a:p>
        </p:txBody>
      </p:sp>
    </p:spTree>
    <p:extLst>
      <p:ext uri="{BB962C8B-B14F-4D97-AF65-F5344CB8AC3E}">
        <p14:creationId xmlns:p14="http://schemas.microsoft.com/office/powerpoint/2010/main" val="2344216833"/>
      </p:ext>
    </p:extLst>
  </p:cSld>
  <p:clrMapOvr>
    <a:masterClrMapping/>
  </p:clrMapOvr>
</p:sldLayout>
</file>

<file path=ppt/slideLayouts/slideLayout109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D42AA0D3-6F5E-4B2B-9CA2-C0429DFAC6A9}" type="slidenum">
              <a:rPr lang="ru-RU"/>
              <a:pPr/>
              <a:t>‹#›</a:t>
            </a:fld>
            <a:endParaRPr lang="ru-RU"/>
          </a:p>
        </p:txBody>
      </p:sp>
    </p:spTree>
    <p:extLst>
      <p:ext uri="{BB962C8B-B14F-4D97-AF65-F5344CB8AC3E}">
        <p14:creationId xmlns:p14="http://schemas.microsoft.com/office/powerpoint/2010/main" val="803532373"/>
      </p:ext>
    </p:extLst>
  </p:cSld>
  <p:clrMapOvr>
    <a:masterClrMapping/>
  </p:clrMapOvr>
</p:sldLayout>
</file>

<file path=ppt/slideLayouts/slideLayout109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793286C2-FABF-4B99-AD35-89419EE9254A}" type="slidenum">
              <a:rPr lang="ru-RU"/>
              <a:pPr/>
              <a:t>‹#›</a:t>
            </a:fld>
            <a:endParaRPr lang="ru-RU"/>
          </a:p>
        </p:txBody>
      </p:sp>
    </p:spTree>
    <p:extLst>
      <p:ext uri="{BB962C8B-B14F-4D97-AF65-F5344CB8AC3E}">
        <p14:creationId xmlns:p14="http://schemas.microsoft.com/office/powerpoint/2010/main" val="2867096433"/>
      </p:ext>
    </p:extLst>
  </p:cSld>
  <p:clrMapOvr>
    <a:masterClrMapping/>
  </p:clrMapOvr>
</p:sldLayout>
</file>

<file path=ppt/slideLayouts/slideLayout109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778AE6E7-0343-47A0-A640-EE036E24BCD3}" type="slidenum">
              <a:rPr lang="ru-RU"/>
              <a:pPr/>
              <a:t>‹#›</a:t>
            </a:fld>
            <a:endParaRPr lang="ru-RU"/>
          </a:p>
        </p:txBody>
      </p:sp>
    </p:spTree>
    <p:extLst>
      <p:ext uri="{BB962C8B-B14F-4D97-AF65-F5344CB8AC3E}">
        <p14:creationId xmlns:p14="http://schemas.microsoft.com/office/powerpoint/2010/main" val="3065605049"/>
      </p:ext>
    </p:extLst>
  </p:cSld>
  <p:clrMapOvr>
    <a:masterClrMapping/>
  </p:clrMapOvr>
</p:sldLayout>
</file>

<file path=ppt/slideLayouts/slideLayout109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34D81047-365E-4D62-9C5D-934B65D84FE3}" type="slidenum">
              <a:rPr lang="ru-RU"/>
              <a:pPr/>
              <a:t>‹#›</a:t>
            </a:fld>
            <a:endParaRPr lang="ru-RU"/>
          </a:p>
        </p:txBody>
      </p:sp>
    </p:spTree>
    <p:extLst>
      <p:ext uri="{BB962C8B-B14F-4D97-AF65-F5344CB8AC3E}">
        <p14:creationId xmlns:p14="http://schemas.microsoft.com/office/powerpoint/2010/main" val="3558781322"/>
      </p:ext>
    </p:extLst>
  </p:cSld>
  <p:clrMapOvr>
    <a:masterClrMapping/>
  </p:clrMapOvr>
</p:sldLayout>
</file>

<file path=ppt/slideLayouts/slideLayout109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8D3C5EC6-0C8D-4BAD-955D-4861F63927E2}" type="slidenum">
              <a:rPr lang="ru-RU"/>
              <a:pPr/>
              <a:t>‹#›</a:t>
            </a:fld>
            <a:endParaRPr lang="ru-RU"/>
          </a:p>
        </p:txBody>
      </p:sp>
    </p:spTree>
    <p:extLst>
      <p:ext uri="{BB962C8B-B14F-4D97-AF65-F5344CB8AC3E}">
        <p14:creationId xmlns:p14="http://schemas.microsoft.com/office/powerpoint/2010/main" val="3183197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D44BFDA1-DEB6-4471-8B45-71111193838C}" type="slidenum">
              <a:rPr lang="es-ES" altLang="ru-RU" smtClean="0"/>
              <a:pPr/>
              <a:t>‹#›</a:t>
            </a:fld>
            <a:endParaRPr lang="es-ES" altLang="ru-RU"/>
          </a:p>
        </p:txBody>
      </p:sp>
    </p:spTree>
    <p:extLst>
      <p:ext uri="{BB962C8B-B14F-4D97-AF65-F5344CB8AC3E}">
        <p14:creationId xmlns:p14="http://schemas.microsoft.com/office/powerpoint/2010/main" val="28428320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4C5DDEE0-5287-4CAB-88A5-A63DE46F515D}" type="slidenum">
              <a:rPr lang="ru-RU"/>
              <a:pPr/>
              <a:t>‹#›</a:t>
            </a:fld>
            <a:endParaRPr lang="ru-RU"/>
          </a:p>
        </p:txBody>
      </p:sp>
    </p:spTree>
    <p:extLst>
      <p:ext uri="{BB962C8B-B14F-4D97-AF65-F5344CB8AC3E}">
        <p14:creationId xmlns:p14="http://schemas.microsoft.com/office/powerpoint/2010/main" val="1762817942"/>
      </p:ext>
    </p:extLst>
  </p:cSld>
  <p:clrMapOvr>
    <a:masterClrMapping/>
  </p:clrMapOvr>
</p:sldLayout>
</file>

<file path=ppt/slideLayouts/slideLayout110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38703423-81CB-4148-BD78-1E9898796EB5}" type="slidenum">
              <a:rPr lang="ru-RU"/>
              <a:pPr/>
              <a:t>‹#›</a:t>
            </a:fld>
            <a:endParaRPr lang="ru-RU"/>
          </a:p>
        </p:txBody>
      </p:sp>
    </p:spTree>
    <p:extLst>
      <p:ext uri="{BB962C8B-B14F-4D97-AF65-F5344CB8AC3E}">
        <p14:creationId xmlns:p14="http://schemas.microsoft.com/office/powerpoint/2010/main" val="894689507"/>
      </p:ext>
    </p:extLst>
  </p:cSld>
  <p:clrMapOvr>
    <a:masterClrMapping/>
  </p:clrMapOvr>
</p:sldLayout>
</file>

<file path=ppt/slideLayouts/slideLayout110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C2C88454-A5B1-4E31-ACD1-1607CD71FC03}" type="slidenum">
              <a:rPr lang="ru-RU"/>
              <a:pPr/>
              <a:t>‹#›</a:t>
            </a:fld>
            <a:endParaRPr lang="ru-RU"/>
          </a:p>
        </p:txBody>
      </p:sp>
    </p:spTree>
    <p:extLst>
      <p:ext uri="{BB962C8B-B14F-4D97-AF65-F5344CB8AC3E}">
        <p14:creationId xmlns:p14="http://schemas.microsoft.com/office/powerpoint/2010/main" val="3387721258"/>
      </p:ext>
    </p:extLst>
  </p:cSld>
  <p:clrMapOvr>
    <a:masterClrMapping/>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73B01E05-26B3-4BF8-94DB-9A8625862647}" type="slidenum">
              <a:rPr lang="ru-RU"/>
              <a:pPr/>
              <a:t>‹#›</a:t>
            </a:fld>
            <a:endParaRPr lang="ru-RU"/>
          </a:p>
        </p:txBody>
      </p:sp>
    </p:spTree>
    <p:extLst>
      <p:ext uri="{BB962C8B-B14F-4D97-AF65-F5344CB8AC3E}">
        <p14:creationId xmlns:p14="http://schemas.microsoft.com/office/powerpoint/2010/main" val="3162066613"/>
      </p:ext>
    </p:extLst>
  </p:cSld>
  <p:clrMapOvr>
    <a:masterClrMapping/>
  </p:clrMapOvr>
</p:sldLayout>
</file>

<file path=ppt/slideLayouts/slideLayout110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97E53055-87B2-4A4B-B437-0C5A225B41CB}" type="slidenum">
              <a:rPr lang="ru-RU"/>
              <a:pPr/>
              <a:t>‹#›</a:t>
            </a:fld>
            <a:endParaRPr lang="ru-RU"/>
          </a:p>
        </p:txBody>
      </p:sp>
    </p:spTree>
    <p:extLst>
      <p:ext uri="{BB962C8B-B14F-4D97-AF65-F5344CB8AC3E}">
        <p14:creationId xmlns:p14="http://schemas.microsoft.com/office/powerpoint/2010/main" val="2789682107"/>
      </p:ext>
    </p:extLst>
  </p:cSld>
  <p:clrMapOvr>
    <a:masterClrMapping/>
  </p:clrMapOvr>
</p:sldLayout>
</file>

<file path=ppt/slideLayouts/slideLayout110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D6119E82-B146-409A-8F48-5B4881D01C4E}" type="slidenum">
              <a:rPr lang="ru-RU"/>
              <a:pPr/>
              <a:t>‹#›</a:t>
            </a:fld>
            <a:endParaRPr lang="ru-RU"/>
          </a:p>
        </p:txBody>
      </p:sp>
    </p:spTree>
    <p:extLst>
      <p:ext uri="{BB962C8B-B14F-4D97-AF65-F5344CB8AC3E}">
        <p14:creationId xmlns:p14="http://schemas.microsoft.com/office/powerpoint/2010/main" val="2752519241"/>
      </p:ext>
    </p:extLst>
  </p:cSld>
  <p:clrMapOvr>
    <a:masterClrMapping/>
  </p:clrMapOvr>
</p:sldLayout>
</file>

<file path=ppt/slideLayouts/slideLayout110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BB07C11F-E5CD-40F2-985C-E287EF54038B}" type="slidenum">
              <a:rPr lang="ru-RU"/>
              <a:pPr/>
              <a:t>‹#›</a:t>
            </a:fld>
            <a:endParaRPr lang="ru-RU"/>
          </a:p>
        </p:txBody>
      </p:sp>
    </p:spTree>
    <p:extLst>
      <p:ext uri="{BB962C8B-B14F-4D97-AF65-F5344CB8AC3E}">
        <p14:creationId xmlns:p14="http://schemas.microsoft.com/office/powerpoint/2010/main" val="3755784898"/>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7899A3F9-E2E6-4AFC-9F12-E7B9D504BCBB}" type="slidenum">
              <a:rPr lang="ru-RU"/>
              <a:pPr/>
              <a:t>‹#›</a:t>
            </a:fld>
            <a:endParaRPr lang="ru-RU"/>
          </a:p>
        </p:txBody>
      </p:sp>
    </p:spTree>
    <p:extLst>
      <p:ext uri="{BB962C8B-B14F-4D97-AF65-F5344CB8AC3E}">
        <p14:creationId xmlns:p14="http://schemas.microsoft.com/office/powerpoint/2010/main" val="2344455524"/>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5B7E34F8-3A36-4C29-BE28-C0CB9E5C4B42}" type="slidenum">
              <a:rPr lang="ru-RU"/>
              <a:pPr/>
              <a:t>‹#›</a:t>
            </a:fld>
            <a:endParaRPr lang="ru-RU"/>
          </a:p>
        </p:txBody>
      </p:sp>
    </p:spTree>
    <p:extLst>
      <p:ext uri="{BB962C8B-B14F-4D97-AF65-F5344CB8AC3E}">
        <p14:creationId xmlns:p14="http://schemas.microsoft.com/office/powerpoint/2010/main" val="2652403267"/>
      </p:ext>
    </p:extLst>
  </p:cSld>
  <p:clrMapOvr>
    <a:masterClrMapping/>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0DE2BADC-E9EC-40EF-8BBF-05837261B890}" type="slidenum">
              <a:rPr lang="ru-RU"/>
              <a:pPr/>
              <a:t>‹#›</a:t>
            </a:fld>
            <a:endParaRPr lang="ru-RU"/>
          </a:p>
        </p:txBody>
      </p:sp>
    </p:spTree>
    <p:extLst>
      <p:ext uri="{BB962C8B-B14F-4D97-AF65-F5344CB8AC3E}">
        <p14:creationId xmlns:p14="http://schemas.microsoft.com/office/powerpoint/2010/main" val="2983431782"/>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C5E6D3D6-F191-46BE-A02E-79804214D20E}" type="slidenum">
              <a:rPr lang="ru-RU"/>
              <a:pPr/>
              <a:t>‹#›</a:t>
            </a:fld>
            <a:endParaRPr lang="ru-RU"/>
          </a:p>
        </p:txBody>
      </p:sp>
    </p:spTree>
    <p:extLst>
      <p:ext uri="{BB962C8B-B14F-4D97-AF65-F5344CB8AC3E}">
        <p14:creationId xmlns:p14="http://schemas.microsoft.com/office/powerpoint/2010/main" val="14740364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5F68A37B-048B-413D-8971-1BBB93816044}" type="slidenum">
              <a:rPr lang="ru-RU"/>
              <a:pPr/>
              <a:t>‹#›</a:t>
            </a:fld>
            <a:endParaRPr lang="ru-RU"/>
          </a:p>
        </p:txBody>
      </p:sp>
    </p:spTree>
    <p:extLst>
      <p:ext uri="{BB962C8B-B14F-4D97-AF65-F5344CB8AC3E}">
        <p14:creationId xmlns:p14="http://schemas.microsoft.com/office/powerpoint/2010/main" val="1420673038"/>
      </p:ext>
    </p:extLst>
  </p:cSld>
  <p:clrMapOvr>
    <a:masterClrMapping/>
  </p:clrMapOvr>
</p:sldLayout>
</file>

<file path=ppt/slideLayouts/slideLayout111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43130402-75C2-442B-9215-BE81FB3BAD89}" type="slidenum">
              <a:rPr lang="ru-RU"/>
              <a:pPr/>
              <a:t>‹#›</a:t>
            </a:fld>
            <a:endParaRPr lang="ru-RU"/>
          </a:p>
        </p:txBody>
      </p:sp>
    </p:spTree>
    <p:extLst>
      <p:ext uri="{BB962C8B-B14F-4D97-AF65-F5344CB8AC3E}">
        <p14:creationId xmlns:p14="http://schemas.microsoft.com/office/powerpoint/2010/main" val="4259502842"/>
      </p:ext>
    </p:extLst>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086045C7-507F-449B-B882-C99230584BA4}" type="slidenum">
              <a:rPr lang="ru-RU"/>
              <a:pPr/>
              <a:t>‹#›</a:t>
            </a:fld>
            <a:endParaRPr lang="ru-RU"/>
          </a:p>
        </p:txBody>
      </p:sp>
    </p:spTree>
    <p:extLst>
      <p:ext uri="{BB962C8B-B14F-4D97-AF65-F5344CB8AC3E}">
        <p14:creationId xmlns:p14="http://schemas.microsoft.com/office/powerpoint/2010/main" val="493444524"/>
      </p:ext>
    </p:extLst>
  </p:cSld>
  <p:clrMapOvr>
    <a:masterClrMapping/>
  </p:clrMapOvr>
</p:sldLayout>
</file>

<file path=ppt/slideLayouts/slideLayout111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7BC77EF7-2C68-4539-985E-CD2D72097C19}" type="slidenum">
              <a:rPr lang="ru-RU"/>
              <a:pPr/>
              <a:t>‹#›</a:t>
            </a:fld>
            <a:endParaRPr lang="ru-RU"/>
          </a:p>
        </p:txBody>
      </p:sp>
    </p:spTree>
    <p:extLst>
      <p:ext uri="{BB962C8B-B14F-4D97-AF65-F5344CB8AC3E}">
        <p14:creationId xmlns:p14="http://schemas.microsoft.com/office/powerpoint/2010/main" val="4046349602"/>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D82BDF9F-A54D-40F9-833B-F482BD1EB937}" type="slidenum">
              <a:rPr lang="ru-RU"/>
              <a:pPr/>
              <a:t>‹#›</a:t>
            </a:fld>
            <a:endParaRPr lang="ru-RU"/>
          </a:p>
        </p:txBody>
      </p:sp>
    </p:spTree>
    <p:extLst>
      <p:ext uri="{BB962C8B-B14F-4D97-AF65-F5344CB8AC3E}">
        <p14:creationId xmlns:p14="http://schemas.microsoft.com/office/powerpoint/2010/main" val="810295607"/>
      </p:ext>
    </p:extLst>
  </p:cSld>
  <p:clrMapOvr>
    <a:masterClrMapping/>
  </p:clrMapOvr>
</p:sldLayout>
</file>

<file path=ppt/slideLayouts/slideLayout111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67BA31A6-B472-4A63-B1B3-6425CD6BE57E}" type="slidenum">
              <a:rPr lang="ru-RU"/>
              <a:pPr/>
              <a:t>‹#›</a:t>
            </a:fld>
            <a:endParaRPr lang="ru-RU"/>
          </a:p>
        </p:txBody>
      </p:sp>
    </p:spTree>
    <p:extLst>
      <p:ext uri="{BB962C8B-B14F-4D97-AF65-F5344CB8AC3E}">
        <p14:creationId xmlns:p14="http://schemas.microsoft.com/office/powerpoint/2010/main" val="1598135157"/>
      </p:ext>
    </p:extLst>
  </p:cSld>
  <p:clrMapOvr>
    <a:masterClrMapping/>
  </p:clrMapOvr>
</p:sldLayout>
</file>

<file path=ppt/slideLayouts/slideLayout111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5609252B-D9DD-43CB-813C-2B5F75CFF771}" type="slidenum">
              <a:rPr lang="ru-RU"/>
              <a:pPr/>
              <a:t>‹#›</a:t>
            </a:fld>
            <a:endParaRPr lang="ru-RU"/>
          </a:p>
        </p:txBody>
      </p:sp>
    </p:spTree>
    <p:extLst>
      <p:ext uri="{BB962C8B-B14F-4D97-AF65-F5344CB8AC3E}">
        <p14:creationId xmlns:p14="http://schemas.microsoft.com/office/powerpoint/2010/main" val="1740506541"/>
      </p:ext>
    </p:extLst>
  </p:cSld>
  <p:clrMapOvr>
    <a:masterClrMapping/>
  </p:clrMapOvr>
</p:sldLayout>
</file>

<file path=ppt/slideLayouts/slideLayout111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7D1558C3-7A81-411C-9C60-21C9DB224F8F}" type="slidenum">
              <a:rPr lang="ru-RU"/>
              <a:pPr/>
              <a:t>‹#›</a:t>
            </a:fld>
            <a:endParaRPr lang="ru-RU"/>
          </a:p>
        </p:txBody>
      </p:sp>
    </p:spTree>
    <p:extLst>
      <p:ext uri="{BB962C8B-B14F-4D97-AF65-F5344CB8AC3E}">
        <p14:creationId xmlns:p14="http://schemas.microsoft.com/office/powerpoint/2010/main" val="2004561637"/>
      </p:ext>
    </p:extLst>
  </p:cSld>
  <p:clrMapOvr>
    <a:masterClrMapping/>
  </p:clrMapOvr>
</p:sldLayout>
</file>

<file path=ppt/slideLayouts/slideLayout111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0E83C64A-4BAD-4427-B5EB-A1DB7C7E867F}" type="slidenum">
              <a:rPr lang="ru-RU"/>
              <a:pPr/>
              <a:t>‹#›</a:t>
            </a:fld>
            <a:endParaRPr lang="ru-RU"/>
          </a:p>
        </p:txBody>
      </p:sp>
    </p:spTree>
    <p:extLst>
      <p:ext uri="{BB962C8B-B14F-4D97-AF65-F5344CB8AC3E}">
        <p14:creationId xmlns:p14="http://schemas.microsoft.com/office/powerpoint/2010/main" val="293072135"/>
      </p:ext>
    </p:extLst>
  </p:cSld>
  <p:clrMapOvr>
    <a:masterClrMapping/>
  </p:clrMapOvr>
</p:sldLayout>
</file>

<file path=ppt/slideLayouts/slideLayout111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49B0A024-6AD8-4BC5-A6B2-54827FCDD9F3}" type="slidenum">
              <a:rPr lang="ru-RU"/>
              <a:pPr/>
              <a:t>‹#›</a:t>
            </a:fld>
            <a:endParaRPr lang="ru-RU"/>
          </a:p>
        </p:txBody>
      </p:sp>
    </p:spTree>
    <p:extLst>
      <p:ext uri="{BB962C8B-B14F-4D97-AF65-F5344CB8AC3E}">
        <p14:creationId xmlns:p14="http://schemas.microsoft.com/office/powerpoint/2010/main" val="3615891201"/>
      </p:ext>
    </p:extLst>
  </p:cSld>
  <p:clrMapOvr>
    <a:masterClrMapping/>
  </p:clrMapOvr>
</p:sldLayout>
</file>

<file path=ppt/slideLayouts/slideLayout111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ABC53AB4-315C-40BC-9907-09F00004C518}" type="slidenum">
              <a:rPr lang="ru-RU"/>
              <a:pPr/>
              <a:t>‹#›</a:t>
            </a:fld>
            <a:endParaRPr lang="ru-RU"/>
          </a:p>
        </p:txBody>
      </p:sp>
    </p:spTree>
    <p:extLst>
      <p:ext uri="{BB962C8B-B14F-4D97-AF65-F5344CB8AC3E}">
        <p14:creationId xmlns:p14="http://schemas.microsoft.com/office/powerpoint/2010/main" val="17383807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1F0101B6-D326-488F-BFA6-EA2E4B8969B8}" type="slidenum">
              <a:rPr lang="ru-RU"/>
              <a:pPr/>
              <a:t>‹#›</a:t>
            </a:fld>
            <a:endParaRPr lang="ru-RU"/>
          </a:p>
        </p:txBody>
      </p:sp>
    </p:spTree>
    <p:extLst>
      <p:ext uri="{BB962C8B-B14F-4D97-AF65-F5344CB8AC3E}">
        <p14:creationId xmlns:p14="http://schemas.microsoft.com/office/powerpoint/2010/main" val="122705688"/>
      </p:ext>
    </p:extLst>
  </p:cSld>
  <p:clrMapOvr>
    <a:masterClrMapping/>
  </p:clrMapOvr>
</p:sldLayout>
</file>

<file path=ppt/slideLayouts/slideLayout112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41D085CA-B895-4D56-8627-8506380EFC8D}" type="slidenum">
              <a:rPr lang="ru-RU"/>
              <a:pPr/>
              <a:t>‹#›</a:t>
            </a:fld>
            <a:endParaRPr lang="ru-RU"/>
          </a:p>
        </p:txBody>
      </p:sp>
    </p:spTree>
    <p:extLst>
      <p:ext uri="{BB962C8B-B14F-4D97-AF65-F5344CB8AC3E}">
        <p14:creationId xmlns:p14="http://schemas.microsoft.com/office/powerpoint/2010/main" val="2335917835"/>
      </p:ext>
    </p:extLst>
  </p:cSld>
  <p:clrMapOvr>
    <a:masterClrMapping/>
  </p:clrMapOvr>
</p:sldLayout>
</file>

<file path=ppt/slideLayouts/slideLayout112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C3D2B9BA-342D-4124-9382-7B181E370193}" type="slidenum">
              <a:rPr lang="ru-RU"/>
              <a:pPr/>
              <a:t>‹#›</a:t>
            </a:fld>
            <a:endParaRPr lang="ru-RU"/>
          </a:p>
        </p:txBody>
      </p:sp>
    </p:spTree>
    <p:extLst>
      <p:ext uri="{BB962C8B-B14F-4D97-AF65-F5344CB8AC3E}">
        <p14:creationId xmlns:p14="http://schemas.microsoft.com/office/powerpoint/2010/main" val="2771761446"/>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AF613B20-3B69-4D05-913D-60B7C1FC7C8A}" type="slidenum">
              <a:rPr lang="ru-RU"/>
              <a:pPr/>
              <a:t>‹#›</a:t>
            </a:fld>
            <a:endParaRPr lang="ru-RU"/>
          </a:p>
        </p:txBody>
      </p:sp>
    </p:spTree>
    <p:extLst>
      <p:ext uri="{BB962C8B-B14F-4D97-AF65-F5344CB8AC3E}">
        <p14:creationId xmlns:p14="http://schemas.microsoft.com/office/powerpoint/2010/main" val="1980395075"/>
      </p:ext>
    </p:extLst>
  </p:cSld>
  <p:clrMapOvr>
    <a:masterClrMapping/>
  </p:clrMapOvr>
</p:sldLayout>
</file>

<file path=ppt/slideLayouts/slideLayout112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C0B72114-BABA-4367-AB71-AE80D2F42424}" type="slidenum">
              <a:rPr lang="ru-RU"/>
              <a:pPr/>
              <a:t>‹#›</a:t>
            </a:fld>
            <a:endParaRPr lang="ru-RU"/>
          </a:p>
        </p:txBody>
      </p:sp>
    </p:spTree>
    <p:extLst>
      <p:ext uri="{BB962C8B-B14F-4D97-AF65-F5344CB8AC3E}">
        <p14:creationId xmlns:p14="http://schemas.microsoft.com/office/powerpoint/2010/main" val="1937397863"/>
      </p:ext>
    </p:extLst>
  </p:cSld>
  <p:clrMapOvr>
    <a:masterClrMapping/>
  </p:clrMapOvr>
</p:sldLayout>
</file>

<file path=ppt/slideLayouts/slideLayout112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FBD83FFD-4E75-43C0-90F4-F8B292675213}" type="slidenum">
              <a:rPr lang="ru-RU"/>
              <a:pPr/>
              <a:t>‹#›</a:t>
            </a:fld>
            <a:endParaRPr lang="ru-RU"/>
          </a:p>
        </p:txBody>
      </p:sp>
    </p:spTree>
    <p:extLst>
      <p:ext uri="{BB962C8B-B14F-4D97-AF65-F5344CB8AC3E}">
        <p14:creationId xmlns:p14="http://schemas.microsoft.com/office/powerpoint/2010/main" val="1822809405"/>
      </p:ext>
    </p:extLst>
  </p:cSld>
  <p:clrMapOvr>
    <a:masterClrMapping/>
  </p:clrMapOvr>
</p:sldLayout>
</file>

<file path=ppt/slideLayouts/slideLayout112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622A0088-4352-4126-A65E-B15261CC7A2B}" type="slidenum">
              <a:rPr lang="ru-RU"/>
              <a:pPr/>
              <a:t>‹#›</a:t>
            </a:fld>
            <a:endParaRPr lang="ru-RU"/>
          </a:p>
        </p:txBody>
      </p:sp>
    </p:spTree>
    <p:extLst>
      <p:ext uri="{BB962C8B-B14F-4D97-AF65-F5344CB8AC3E}">
        <p14:creationId xmlns:p14="http://schemas.microsoft.com/office/powerpoint/2010/main" val="2536027546"/>
      </p:ext>
    </p:extLst>
  </p:cSld>
  <p:clrMapOvr>
    <a:masterClrMapping/>
  </p:clrMapOvr>
</p:sldLayout>
</file>

<file path=ppt/slideLayouts/slideLayout112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E27FF779-4748-4D16-ACF9-4DF31E6FDE48}" type="slidenum">
              <a:rPr lang="ru-RU"/>
              <a:pPr/>
              <a:t>‹#›</a:t>
            </a:fld>
            <a:endParaRPr lang="ru-RU"/>
          </a:p>
        </p:txBody>
      </p:sp>
    </p:spTree>
    <p:extLst>
      <p:ext uri="{BB962C8B-B14F-4D97-AF65-F5344CB8AC3E}">
        <p14:creationId xmlns:p14="http://schemas.microsoft.com/office/powerpoint/2010/main" val="2575757093"/>
      </p:ext>
    </p:extLst>
  </p:cSld>
  <p:clrMapOvr>
    <a:masterClrMapping/>
  </p:clrMapOvr>
</p:sldLayout>
</file>

<file path=ppt/slideLayouts/slideLayout112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D8A8BCD5-40D3-401B-9EB4-6AD08DD667E3}" type="slidenum">
              <a:rPr lang="ru-RU"/>
              <a:pPr/>
              <a:t>‹#›</a:t>
            </a:fld>
            <a:endParaRPr lang="ru-RU"/>
          </a:p>
        </p:txBody>
      </p:sp>
    </p:spTree>
    <p:extLst>
      <p:ext uri="{BB962C8B-B14F-4D97-AF65-F5344CB8AC3E}">
        <p14:creationId xmlns:p14="http://schemas.microsoft.com/office/powerpoint/2010/main" val="1861242793"/>
      </p:ext>
    </p:extLst>
  </p:cSld>
  <p:clrMapOvr>
    <a:masterClrMapping/>
  </p:clrMapOvr>
</p:sldLayout>
</file>

<file path=ppt/slideLayouts/slideLayout112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0D2EA065-E27D-42C9-8E52-805A171CB0D5}" type="slidenum">
              <a:rPr lang="ru-RU"/>
              <a:pPr/>
              <a:t>‹#›</a:t>
            </a:fld>
            <a:endParaRPr lang="ru-RU"/>
          </a:p>
        </p:txBody>
      </p:sp>
    </p:spTree>
    <p:extLst>
      <p:ext uri="{BB962C8B-B14F-4D97-AF65-F5344CB8AC3E}">
        <p14:creationId xmlns:p14="http://schemas.microsoft.com/office/powerpoint/2010/main" val="2203669140"/>
      </p:ext>
    </p:extLst>
  </p:cSld>
  <p:clrMapOvr>
    <a:masterClrMapping/>
  </p:clrMapOvr>
</p:sldLayout>
</file>

<file path=ppt/slideLayouts/slideLayout112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DB9764B4-0753-4C17-B2A6-5F65B3545CA5}" type="slidenum">
              <a:rPr lang="ru-RU"/>
              <a:pPr/>
              <a:t>‹#›</a:t>
            </a:fld>
            <a:endParaRPr lang="ru-RU"/>
          </a:p>
        </p:txBody>
      </p:sp>
    </p:spTree>
    <p:extLst>
      <p:ext uri="{BB962C8B-B14F-4D97-AF65-F5344CB8AC3E}">
        <p14:creationId xmlns:p14="http://schemas.microsoft.com/office/powerpoint/2010/main" val="10531322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1F93114C-9CA6-4AB8-AAED-5C3E620C4E72}" type="slidenum">
              <a:rPr lang="ru-RU"/>
              <a:pPr/>
              <a:t>‹#›</a:t>
            </a:fld>
            <a:endParaRPr lang="ru-RU"/>
          </a:p>
        </p:txBody>
      </p:sp>
    </p:spTree>
    <p:extLst>
      <p:ext uri="{BB962C8B-B14F-4D97-AF65-F5344CB8AC3E}">
        <p14:creationId xmlns:p14="http://schemas.microsoft.com/office/powerpoint/2010/main" val="529509110"/>
      </p:ext>
    </p:extLst>
  </p:cSld>
  <p:clrMapOvr>
    <a:masterClrMapping/>
  </p:clrMapOvr>
</p:sldLayout>
</file>

<file path=ppt/slideLayouts/slideLayout113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3F635277-95DF-420A-ADC8-7A787173F166}" type="slidenum">
              <a:rPr lang="ru-RU"/>
              <a:pPr/>
              <a:t>‹#›</a:t>
            </a:fld>
            <a:endParaRPr lang="ru-RU"/>
          </a:p>
        </p:txBody>
      </p:sp>
    </p:spTree>
    <p:extLst>
      <p:ext uri="{BB962C8B-B14F-4D97-AF65-F5344CB8AC3E}">
        <p14:creationId xmlns:p14="http://schemas.microsoft.com/office/powerpoint/2010/main" val="2592799654"/>
      </p:ext>
    </p:extLst>
  </p:cSld>
  <p:clrMapOvr>
    <a:masterClrMapping/>
  </p:clrMapOvr>
</p:sldLayout>
</file>

<file path=ppt/slideLayouts/slideLayout113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FD03EB97-AB03-4232-B28C-BB694FE503FD}" type="slidenum">
              <a:rPr lang="ru-RU"/>
              <a:pPr/>
              <a:t>‹#›</a:t>
            </a:fld>
            <a:endParaRPr lang="ru-RU"/>
          </a:p>
        </p:txBody>
      </p:sp>
    </p:spTree>
    <p:extLst>
      <p:ext uri="{BB962C8B-B14F-4D97-AF65-F5344CB8AC3E}">
        <p14:creationId xmlns:p14="http://schemas.microsoft.com/office/powerpoint/2010/main" val="2791589286"/>
      </p:ext>
    </p:extLst>
  </p:cSld>
  <p:clrMapOvr>
    <a:masterClrMapping/>
  </p:clrMapOvr>
</p:sldLayout>
</file>

<file path=ppt/slideLayouts/slideLayout113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ADF81549-047E-4B42-B481-22237799900F}" type="slidenum">
              <a:rPr lang="ru-RU"/>
              <a:pPr/>
              <a:t>‹#›</a:t>
            </a:fld>
            <a:endParaRPr lang="ru-RU"/>
          </a:p>
        </p:txBody>
      </p:sp>
    </p:spTree>
    <p:extLst>
      <p:ext uri="{BB962C8B-B14F-4D97-AF65-F5344CB8AC3E}">
        <p14:creationId xmlns:p14="http://schemas.microsoft.com/office/powerpoint/2010/main" val="3190032375"/>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7D1D51A0-9BCE-4E49-89D8-5BAD5CA18FE5}" type="slidenum">
              <a:rPr lang="ru-RU"/>
              <a:pPr/>
              <a:t>‹#›</a:t>
            </a:fld>
            <a:endParaRPr lang="ru-RU"/>
          </a:p>
        </p:txBody>
      </p:sp>
    </p:spTree>
    <p:extLst>
      <p:ext uri="{BB962C8B-B14F-4D97-AF65-F5344CB8AC3E}">
        <p14:creationId xmlns:p14="http://schemas.microsoft.com/office/powerpoint/2010/main" val="999861427"/>
      </p:ext>
    </p:extLst>
  </p:cSld>
  <p:clrMapOvr>
    <a:masterClrMapping/>
  </p:clrMapOvr>
</p:sldLayout>
</file>

<file path=ppt/slideLayouts/slideLayout113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181098BC-B4A3-4F9D-8CB6-6A8836E6B848}" type="slidenum">
              <a:rPr lang="ru-RU"/>
              <a:pPr/>
              <a:t>‹#›</a:t>
            </a:fld>
            <a:endParaRPr lang="ru-RU"/>
          </a:p>
        </p:txBody>
      </p:sp>
    </p:spTree>
    <p:extLst>
      <p:ext uri="{BB962C8B-B14F-4D97-AF65-F5344CB8AC3E}">
        <p14:creationId xmlns:p14="http://schemas.microsoft.com/office/powerpoint/2010/main" val="397605539"/>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E75DC4BB-10F6-47E4-B776-7788992263D1}" type="slidenum">
              <a:rPr lang="ru-RU"/>
              <a:pPr/>
              <a:t>‹#›</a:t>
            </a:fld>
            <a:endParaRPr lang="ru-RU"/>
          </a:p>
        </p:txBody>
      </p:sp>
    </p:spTree>
    <p:extLst>
      <p:ext uri="{BB962C8B-B14F-4D97-AF65-F5344CB8AC3E}">
        <p14:creationId xmlns:p14="http://schemas.microsoft.com/office/powerpoint/2010/main" val="2724245319"/>
      </p:ext>
    </p:extLst>
  </p:cSld>
  <p:clrMapOvr>
    <a:masterClrMapping/>
  </p:clrMapOvr>
</p:sldLayout>
</file>

<file path=ppt/slideLayouts/slideLayout113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5CB9910A-80C8-451B-BAE1-272AB947F41C}" type="slidenum">
              <a:rPr lang="ru-RU"/>
              <a:pPr/>
              <a:t>‹#›</a:t>
            </a:fld>
            <a:endParaRPr lang="ru-RU"/>
          </a:p>
        </p:txBody>
      </p:sp>
    </p:spTree>
    <p:extLst>
      <p:ext uri="{BB962C8B-B14F-4D97-AF65-F5344CB8AC3E}">
        <p14:creationId xmlns:p14="http://schemas.microsoft.com/office/powerpoint/2010/main" val="2862792915"/>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E843116E-3BBB-4F77-B020-27FF19CA9E16}" type="slidenum">
              <a:rPr lang="ru-RU"/>
              <a:pPr/>
              <a:t>‹#›</a:t>
            </a:fld>
            <a:endParaRPr lang="ru-RU"/>
          </a:p>
        </p:txBody>
      </p:sp>
    </p:spTree>
    <p:extLst>
      <p:ext uri="{BB962C8B-B14F-4D97-AF65-F5344CB8AC3E}">
        <p14:creationId xmlns:p14="http://schemas.microsoft.com/office/powerpoint/2010/main" val="2257429479"/>
      </p:ext>
    </p:extLst>
  </p:cSld>
  <p:clrMapOvr>
    <a:masterClrMapping/>
  </p:clrMapOvr>
</p:sldLayout>
</file>

<file path=ppt/slideLayouts/slideLayout113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56CEF2AC-09C3-48E1-9965-A93490BF2D73}" type="slidenum">
              <a:rPr lang="ru-RU"/>
              <a:pPr/>
              <a:t>‹#›</a:t>
            </a:fld>
            <a:endParaRPr lang="ru-RU"/>
          </a:p>
        </p:txBody>
      </p:sp>
    </p:spTree>
    <p:extLst>
      <p:ext uri="{BB962C8B-B14F-4D97-AF65-F5344CB8AC3E}">
        <p14:creationId xmlns:p14="http://schemas.microsoft.com/office/powerpoint/2010/main" val="831402314"/>
      </p:ext>
    </p:extLst>
  </p:cSld>
  <p:clrMapOvr>
    <a:masterClrMapping/>
  </p:clrMapOvr>
</p:sldLayout>
</file>

<file path=ppt/slideLayouts/slideLayout113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E817CF13-EA13-4E9D-AC88-A4DA670366F3}" type="slidenum">
              <a:rPr lang="ru-RU"/>
              <a:pPr/>
              <a:t>‹#›</a:t>
            </a:fld>
            <a:endParaRPr lang="ru-RU"/>
          </a:p>
        </p:txBody>
      </p:sp>
    </p:spTree>
    <p:extLst>
      <p:ext uri="{BB962C8B-B14F-4D97-AF65-F5344CB8AC3E}">
        <p14:creationId xmlns:p14="http://schemas.microsoft.com/office/powerpoint/2010/main" val="14631908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AACF61B4-0E91-4B6D-B360-ECD87B2E4C49}" type="slidenum">
              <a:rPr lang="ru-RU"/>
              <a:pPr/>
              <a:t>‹#›</a:t>
            </a:fld>
            <a:endParaRPr lang="ru-RU"/>
          </a:p>
        </p:txBody>
      </p:sp>
    </p:spTree>
    <p:extLst>
      <p:ext uri="{BB962C8B-B14F-4D97-AF65-F5344CB8AC3E}">
        <p14:creationId xmlns:p14="http://schemas.microsoft.com/office/powerpoint/2010/main" val="3602893515"/>
      </p:ext>
    </p:extLst>
  </p:cSld>
  <p:clrMapOvr>
    <a:masterClrMapping/>
  </p:clrMapOvr>
</p:sldLayout>
</file>

<file path=ppt/slideLayouts/slideLayout114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2364EB4F-4841-4506-9D30-7CF06D70FDE3}" type="slidenum">
              <a:rPr lang="ru-RU"/>
              <a:pPr/>
              <a:t>‹#›</a:t>
            </a:fld>
            <a:endParaRPr lang="ru-RU"/>
          </a:p>
        </p:txBody>
      </p:sp>
    </p:spTree>
    <p:extLst>
      <p:ext uri="{BB962C8B-B14F-4D97-AF65-F5344CB8AC3E}">
        <p14:creationId xmlns:p14="http://schemas.microsoft.com/office/powerpoint/2010/main" val="611080453"/>
      </p:ext>
    </p:extLst>
  </p:cSld>
  <p:clrMapOvr>
    <a:masterClrMapping/>
  </p:clrMapOvr>
</p:sldLayout>
</file>

<file path=ppt/slideLayouts/slideLayout114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19649E84-862B-4BD5-B4A8-537DE7F61C85}" type="slidenum">
              <a:rPr lang="ru-RU"/>
              <a:pPr/>
              <a:t>‹#›</a:t>
            </a:fld>
            <a:endParaRPr lang="ru-RU"/>
          </a:p>
        </p:txBody>
      </p:sp>
    </p:spTree>
    <p:extLst>
      <p:ext uri="{BB962C8B-B14F-4D97-AF65-F5344CB8AC3E}">
        <p14:creationId xmlns:p14="http://schemas.microsoft.com/office/powerpoint/2010/main" val="3285253904"/>
      </p:ext>
    </p:extLst>
  </p:cSld>
  <p:clrMapOvr>
    <a:masterClrMapping/>
  </p:clrMapOvr>
</p:sldLayout>
</file>

<file path=ppt/slideLayouts/slideLayout114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DA3FA7B0-0E09-4D61-A2C2-D6546E2C95B9}" type="slidenum">
              <a:rPr lang="ru-RU"/>
              <a:pPr/>
              <a:t>‹#›</a:t>
            </a:fld>
            <a:endParaRPr lang="ru-RU"/>
          </a:p>
        </p:txBody>
      </p:sp>
    </p:spTree>
    <p:extLst>
      <p:ext uri="{BB962C8B-B14F-4D97-AF65-F5344CB8AC3E}">
        <p14:creationId xmlns:p14="http://schemas.microsoft.com/office/powerpoint/2010/main" val="279995747"/>
      </p:ext>
    </p:extLst>
  </p:cSld>
  <p:clrMapOvr>
    <a:masterClrMapping/>
  </p:clrMapOvr>
</p:sldLayout>
</file>

<file path=ppt/slideLayouts/slideLayout114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3137D3E6-3BA3-4A81-8752-1B23E7C1BD40}" type="slidenum">
              <a:rPr lang="ru-RU"/>
              <a:pPr/>
              <a:t>‹#›</a:t>
            </a:fld>
            <a:endParaRPr lang="ru-RU"/>
          </a:p>
        </p:txBody>
      </p:sp>
    </p:spTree>
    <p:extLst>
      <p:ext uri="{BB962C8B-B14F-4D97-AF65-F5344CB8AC3E}">
        <p14:creationId xmlns:p14="http://schemas.microsoft.com/office/powerpoint/2010/main" val="2798529645"/>
      </p:ext>
    </p:extLst>
  </p:cSld>
  <p:clrMapOvr>
    <a:masterClrMapping/>
  </p:clrMapOvr>
</p:sldLayout>
</file>

<file path=ppt/slideLayouts/slideLayout114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C071D8D9-D817-41D4-B850-F3DEE0E20F8A}" type="slidenum">
              <a:rPr lang="ru-RU"/>
              <a:pPr/>
              <a:t>‹#›</a:t>
            </a:fld>
            <a:endParaRPr lang="ru-RU"/>
          </a:p>
        </p:txBody>
      </p:sp>
    </p:spTree>
    <p:extLst>
      <p:ext uri="{BB962C8B-B14F-4D97-AF65-F5344CB8AC3E}">
        <p14:creationId xmlns:p14="http://schemas.microsoft.com/office/powerpoint/2010/main" val="627257601"/>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915C49B6-1045-44C7-ACD9-58AAEF20C865}" type="slidenum">
              <a:rPr lang="ru-RU"/>
              <a:pPr/>
              <a:t>‹#›</a:t>
            </a:fld>
            <a:endParaRPr lang="ru-RU"/>
          </a:p>
        </p:txBody>
      </p:sp>
    </p:spTree>
    <p:extLst>
      <p:ext uri="{BB962C8B-B14F-4D97-AF65-F5344CB8AC3E}">
        <p14:creationId xmlns:p14="http://schemas.microsoft.com/office/powerpoint/2010/main" val="1296188943"/>
      </p:ext>
    </p:extLst>
  </p:cSld>
  <p:clrMapOvr>
    <a:masterClrMapping/>
  </p:clrMapOvr>
</p:sldLayout>
</file>

<file path=ppt/slideLayouts/slideLayout114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782530ED-48FA-4997-99FD-6D107C82B35A}" type="slidenum">
              <a:rPr lang="ru-RU"/>
              <a:pPr/>
              <a:t>‹#›</a:t>
            </a:fld>
            <a:endParaRPr lang="ru-RU"/>
          </a:p>
        </p:txBody>
      </p:sp>
    </p:spTree>
    <p:extLst>
      <p:ext uri="{BB962C8B-B14F-4D97-AF65-F5344CB8AC3E}">
        <p14:creationId xmlns:p14="http://schemas.microsoft.com/office/powerpoint/2010/main" val="1248182878"/>
      </p:ext>
    </p:extLst>
  </p:cSld>
  <p:clrMapOvr>
    <a:masterClrMapping/>
  </p:clrMapOvr>
</p:sldLayout>
</file>

<file path=ppt/slideLayouts/slideLayout114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BCB54BFA-C071-4190-B5B0-548F55D09C5E}" type="slidenum">
              <a:rPr lang="ru-RU"/>
              <a:pPr/>
              <a:t>‹#›</a:t>
            </a:fld>
            <a:endParaRPr lang="ru-RU"/>
          </a:p>
        </p:txBody>
      </p:sp>
    </p:spTree>
    <p:extLst>
      <p:ext uri="{BB962C8B-B14F-4D97-AF65-F5344CB8AC3E}">
        <p14:creationId xmlns:p14="http://schemas.microsoft.com/office/powerpoint/2010/main" val="123461039"/>
      </p:ext>
    </p:extLst>
  </p:cSld>
  <p:clrMapOvr>
    <a:masterClrMapping/>
  </p:clrMapOvr>
</p:sldLayout>
</file>

<file path=ppt/slideLayouts/slideLayout114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CC89BEDB-FD1A-417C-A85A-F4435E89D9FC}" type="slidenum">
              <a:rPr lang="ru-RU"/>
              <a:pPr/>
              <a:t>‹#›</a:t>
            </a:fld>
            <a:endParaRPr lang="ru-RU"/>
          </a:p>
        </p:txBody>
      </p:sp>
    </p:spTree>
    <p:extLst>
      <p:ext uri="{BB962C8B-B14F-4D97-AF65-F5344CB8AC3E}">
        <p14:creationId xmlns:p14="http://schemas.microsoft.com/office/powerpoint/2010/main" val="796645716"/>
      </p:ext>
    </p:extLst>
  </p:cSld>
  <p:clrMapOvr>
    <a:masterClrMapping/>
  </p:clrMapOvr>
</p:sldLayout>
</file>

<file path=ppt/slideLayouts/slideLayout114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F1817DEE-8C77-4A26-ACAA-AD9CC965D3DF}" type="slidenum">
              <a:rPr lang="ru-RU"/>
              <a:pPr/>
              <a:t>‹#›</a:t>
            </a:fld>
            <a:endParaRPr lang="ru-RU"/>
          </a:p>
        </p:txBody>
      </p:sp>
    </p:spTree>
    <p:extLst>
      <p:ext uri="{BB962C8B-B14F-4D97-AF65-F5344CB8AC3E}">
        <p14:creationId xmlns:p14="http://schemas.microsoft.com/office/powerpoint/2010/main" val="33654019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CA9B94A3-261D-4B42-B7B1-E0554E4DCD0C}" type="slidenum">
              <a:rPr lang="ru-RU"/>
              <a:pPr/>
              <a:t>‹#›</a:t>
            </a:fld>
            <a:endParaRPr lang="ru-RU"/>
          </a:p>
        </p:txBody>
      </p:sp>
    </p:spTree>
    <p:extLst>
      <p:ext uri="{BB962C8B-B14F-4D97-AF65-F5344CB8AC3E}">
        <p14:creationId xmlns:p14="http://schemas.microsoft.com/office/powerpoint/2010/main" val="2534859224"/>
      </p:ext>
    </p:extLst>
  </p:cSld>
  <p:clrMapOvr>
    <a:masterClrMapping/>
  </p:clrMapOvr>
</p:sldLayout>
</file>

<file path=ppt/slideLayouts/slideLayout115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313D2E5C-C8C3-48D2-820B-752F367CFAAE}" type="slidenum">
              <a:rPr lang="ru-RU"/>
              <a:pPr/>
              <a:t>‹#›</a:t>
            </a:fld>
            <a:endParaRPr lang="ru-RU"/>
          </a:p>
        </p:txBody>
      </p:sp>
    </p:spTree>
    <p:extLst>
      <p:ext uri="{BB962C8B-B14F-4D97-AF65-F5344CB8AC3E}">
        <p14:creationId xmlns:p14="http://schemas.microsoft.com/office/powerpoint/2010/main" val="1821632958"/>
      </p:ext>
    </p:extLst>
  </p:cSld>
  <p:clrMapOvr>
    <a:masterClrMapping/>
  </p:clrMapOvr>
</p:sldLayout>
</file>

<file path=ppt/slideLayouts/slideLayout115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50E2FC8C-A826-4A4D-9FC2-3D573CAB2985}" type="slidenum">
              <a:rPr lang="ru-RU"/>
              <a:pPr/>
              <a:t>‹#›</a:t>
            </a:fld>
            <a:endParaRPr lang="ru-RU"/>
          </a:p>
        </p:txBody>
      </p:sp>
    </p:spTree>
    <p:extLst>
      <p:ext uri="{BB962C8B-B14F-4D97-AF65-F5344CB8AC3E}">
        <p14:creationId xmlns:p14="http://schemas.microsoft.com/office/powerpoint/2010/main" val="1766650386"/>
      </p:ext>
    </p:extLst>
  </p:cSld>
  <p:clrMapOvr>
    <a:masterClrMapping/>
  </p:clrMapOvr>
</p:sldLayout>
</file>

<file path=ppt/slideLayouts/slideLayout115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4A070CB0-9A8D-4507-9F70-29A77D9E408F}" type="slidenum">
              <a:rPr lang="ru-RU"/>
              <a:pPr/>
              <a:t>‹#›</a:t>
            </a:fld>
            <a:endParaRPr lang="ru-RU"/>
          </a:p>
        </p:txBody>
      </p:sp>
    </p:spTree>
    <p:extLst>
      <p:ext uri="{BB962C8B-B14F-4D97-AF65-F5344CB8AC3E}">
        <p14:creationId xmlns:p14="http://schemas.microsoft.com/office/powerpoint/2010/main" val="2911917363"/>
      </p:ext>
    </p:extLst>
  </p:cSld>
  <p:clrMapOvr>
    <a:masterClrMapping/>
  </p:clrMapOvr>
</p:sldLayout>
</file>

<file path=ppt/slideLayouts/slideLayout115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29F7F6DE-DE65-43C4-9E45-DB6C57A0BB27}" type="slidenum">
              <a:rPr lang="ru-RU"/>
              <a:pPr/>
              <a:t>‹#›</a:t>
            </a:fld>
            <a:endParaRPr lang="ru-RU"/>
          </a:p>
        </p:txBody>
      </p:sp>
    </p:spTree>
    <p:extLst>
      <p:ext uri="{BB962C8B-B14F-4D97-AF65-F5344CB8AC3E}">
        <p14:creationId xmlns:p14="http://schemas.microsoft.com/office/powerpoint/2010/main" val="3969398712"/>
      </p:ext>
    </p:extLst>
  </p:cSld>
  <p:clrMapOvr>
    <a:masterClrMapping/>
  </p:clrMapOvr>
</p:sldLayout>
</file>

<file path=ppt/slideLayouts/slideLayout115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DC95D5FC-4B13-423E-87D0-5EA3C5A532D5}" type="slidenum">
              <a:rPr lang="ru-RU"/>
              <a:pPr/>
              <a:t>‹#›</a:t>
            </a:fld>
            <a:endParaRPr lang="ru-RU"/>
          </a:p>
        </p:txBody>
      </p:sp>
    </p:spTree>
    <p:extLst>
      <p:ext uri="{BB962C8B-B14F-4D97-AF65-F5344CB8AC3E}">
        <p14:creationId xmlns:p14="http://schemas.microsoft.com/office/powerpoint/2010/main" val="2454567205"/>
      </p:ext>
    </p:extLst>
  </p:cSld>
  <p:clrMapOvr>
    <a:masterClrMapping/>
  </p:clrMapOvr>
</p:sldLayout>
</file>

<file path=ppt/slideLayouts/slideLayout115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486B36D6-8FC0-4132-ACE4-CCCB26C0A95D}" type="slidenum">
              <a:rPr lang="ru-RU"/>
              <a:pPr/>
              <a:t>‹#›</a:t>
            </a:fld>
            <a:endParaRPr lang="ru-RU"/>
          </a:p>
        </p:txBody>
      </p:sp>
    </p:spTree>
    <p:extLst>
      <p:ext uri="{BB962C8B-B14F-4D97-AF65-F5344CB8AC3E}">
        <p14:creationId xmlns:p14="http://schemas.microsoft.com/office/powerpoint/2010/main" val="1572301651"/>
      </p:ext>
    </p:extLst>
  </p:cSld>
  <p:clrMapOvr>
    <a:masterClrMapping/>
  </p:clrMapOvr>
</p:sldLayout>
</file>

<file path=ppt/slideLayouts/slideLayout115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A1F29C89-15C1-4FA7-A66C-978E5169A7CC}" type="slidenum">
              <a:rPr lang="ru-RU"/>
              <a:pPr/>
              <a:t>‹#›</a:t>
            </a:fld>
            <a:endParaRPr lang="ru-RU"/>
          </a:p>
        </p:txBody>
      </p:sp>
    </p:spTree>
    <p:extLst>
      <p:ext uri="{BB962C8B-B14F-4D97-AF65-F5344CB8AC3E}">
        <p14:creationId xmlns:p14="http://schemas.microsoft.com/office/powerpoint/2010/main" val="2582539644"/>
      </p:ext>
    </p:extLst>
  </p:cSld>
  <p:clrMapOvr>
    <a:masterClrMapping/>
  </p:clrMapOvr>
</p:sldLayout>
</file>

<file path=ppt/slideLayouts/slideLayout115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27E63711-0CD2-4462-AAA2-DB92E1D0559B}" type="slidenum">
              <a:rPr lang="ru-RU"/>
              <a:pPr/>
              <a:t>‹#›</a:t>
            </a:fld>
            <a:endParaRPr lang="ru-RU"/>
          </a:p>
        </p:txBody>
      </p:sp>
    </p:spTree>
    <p:extLst>
      <p:ext uri="{BB962C8B-B14F-4D97-AF65-F5344CB8AC3E}">
        <p14:creationId xmlns:p14="http://schemas.microsoft.com/office/powerpoint/2010/main" val="3506749328"/>
      </p:ext>
    </p:extLst>
  </p:cSld>
  <p:clrMapOvr>
    <a:masterClrMapping/>
  </p:clrMapOvr>
</p:sldLayout>
</file>

<file path=ppt/slideLayouts/slideLayout115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CD94CC8D-39C9-4605-9D3B-DDEBC5FFAD50}" type="slidenum">
              <a:rPr lang="ru-RU"/>
              <a:pPr/>
              <a:t>‹#›</a:t>
            </a:fld>
            <a:endParaRPr lang="ru-RU"/>
          </a:p>
        </p:txBody>
      </p:sp>
    </p:spTree>
    <p:extLst>
      <p:ext uri="{BB962C8B-B14F-4D97-AF65-F5344CB8AC3E}">
        <p14:creationId xmlns:p14="http://schemas.microsoft.com/office/powerpoint/2010/main" val="260550262"/>
      </p:ext>
    </p:extLst>
  </p:cSld>
  <p:clrMapOvr>
    <a:masterClrMapping/>
  </p:clrMapOvr>
</p:sldLayout>
</file>

<file path=ppt/slideLayouts/slideLayout115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5E90C16D-2434-4FB0-94C4-9C421C81F375}" type="slidenum">
              <a:rPr lang="ru-RU"/>
              <a:pPr/>
              <a:t>‹#›</a:t>
            </a:fld>
            <a:endParaRPr lang="ru-RU"/>
          </a:p>
        </p:txBody>
      </p:sp>
    </p:spTree>
    <p:extLst>
      <p:ext uri="{BB962C8B-B14F-4D97-AF65-F5344CB8AC3E}">
        <p14:creationId xmlns:p14="http://schemas.microsoft.com/office/powerpoint/2010/main" val="9947099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0DAF61CC-D56A-4972-BDE6-A0C8FA8CB5EE}" type="slidenum">
              <a:rPr lang="ru-RU"/>
              <a:pPr/>
              <a:t>‹#›</a:t>
            </a:fld>
            <a:endParaRPr lang="ru-RU"/>
          </a:p>
        </p:txBody>
      </p:sp>
    </p:spTree>
    <p:extLst>
      <p:ext uri="{BB962C8B-B14F-4D97-AF65-F5344CB8AC3E}">
        <p14:creationId xmlns:p14="http://schemas.microsoft.com/office/powerpoint/2010/main" val="3848403297"/>
      </p:ext>
    </p:extLst>
  </p:cSld>
  <p:clrMapOvr>
    <a:masterClrMapping/>
  </p:clrMapOvr>
</p:sldLayout>
</file>

<file path=ppt/slideLayouts/slideLayout116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DEB984A5-803A-4AFB-A344-7BEB5B16EA2E}" type="slidenum">
              <a:rPr lang="ru-RU"/>
              <a:pPr/>
              <a:t>‹#›</a:t>
            </a:fld>
            <a:endParaRPr lang="ru-RU"/>
          </a:p>
        </p:txBody>
      </p:sp>
    </p:spTree>
    <p:extLst>
      <p:ext uri="{BB962C8B-B14F-4D97-AF65-F5344CB8AC3E}">
        <p14:creationId xmlns:p14="http://schemas.microsoft.com/office/powerpoint/2010/main" val="288288703"/>
      </p:ext>
    </p:extLst>
  </p:cSld>
  <p:clrMapOvr>
    <a:masterClrMapping/>
  </p:clrMapOvr>
</p:sldLayout>
</file>

<file path=ppt/slideLayouts/slideLayout116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C126EA48-3069-4ADA-82B9-D6C61A534566}" type="slidenum">
              <a:rPr lang="ru-RU"/>
              <a:pPr/>
              <a:t>‹#›</a:t>
            </a:fld>
            <a:endParaRPr lang="ru-RU"/>
          </a:p>
        </p:txBody>
      </p:sp>
    </p:spTree>
    <p:extLst>
      <p:ext uri="{BB962C8B-B14F-4D97-AF65-F5344CB8AC3E}">
        <p14:creationId xmlns:p14="http://schemas.microsoft.com/office/powerpoint/2010/main" val="3827922325"/>
      </p:ext>
    </p:extLst>
  </p:cSld>
  <p:clrMapOvr>
    <a:masterClrMapping/>
  </p:clrMapOvr>
</p:sldLayout>
</file>

<file path=ppt/slideLayouts/slideLayout116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642DE460-3E19-4513-8DAC-258D6DB9937D}" type="slidenum">
              <a:rPr lang="ru-RU"/>
              <a:pPr/>
              <a:t>‹#›</a:t>
            </a:fld>
            <a:endParaRPr lang="ru-RU"/>
          </a:p>
        </p:txBody>
      </p:sp>
    </p:spTree>
    <p:extLst>
      <p:ext uri="{BB962C8B-B14F-4D97-AF65-F5344CB8AC3E}">
        <p14:creationId xmlns:p14="http://schemas.microsoft.com/office/powerpoint/2010/main" val="3801259662"/>
      </p:ext>
    </p:extLst>
  </p:cSld>
  <p:clrMapOvr>
    <a:masterClrMapping/>
  </p:clrMapOvr>
</p:sldLayout>
</file>

<file path=ppt/slideLayouts/slideLayout116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005EB926-73D0-4807-849D-A02B1A490CE7}" type="slidenum">
              <a:rPr lang="ru-RU"/>
              <a:pPr/>
              <a:t>‹#›</a:t>
            </a:fld>
            <a:endParaRPr lang="ru-RU"/>
          </a:p>
        </p:txBody>
      </p:sp>
    </p:spTree>
    <p:extLst>
      <p:ext uri="{BB962C8B-B14F-4D97-AF65-F5344CB8AC3E}">
        <p14:creationId xmlns:p14="http://schemas.microsoft.com/office/powerpoint/2010/main" val="772347309"/>
      </p:ext>
    </p:extLst>
  </p:cSld>
  <p:clrMapOvr>
    <a:masterClrMapping/>
  </p:clrMapOvr>
</p:sldLayout>
</file>

<file path=ppt/slideLayouts/slideLayout116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E651DFDA-BA3E-45A5-B55C-8B5904F8117C}" type="slidenum">
              <a:rPr lang="ru-RU"/>
              <a:pPr/>
              <a:t>‹#›</a:t>
            </a:fld>
            <a:endParaRPr lang="ru-RU"/>
          </a:p>
        </p:txBody>
      </p:sp>
    </p:spTree>
    <p:extLst>
      <p:ext uri="{BB962C8B-B14F-4D97-AF65-F5344CB8AC3E}">
        <p14:creationId xmlns:p14="http://schemas.microsoft.com/office/powerpoint/2010/main" val="2312840834"/>
      </p:ext>
    </p:extLst>
  </p:cSld>
  <p:clrMapOvr>
    <a:masterClrMapping/>
  </p:clrMapOvr>
</p:sldLayout>
</file>

<file path=ppt/slideLayouts/slideLayout116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4609D39F-9991-48E2-8355-7D03AACC4A25}" type="slidenum">
              <a:rPr lang="ru-RU"/>
              <a:pPr/>
              <a:t>‹#›</a:t>
            </a:fld>
            <a:endParaRPr lang="ru-RU"/>
          </a:p>
        </p:txBody>
      </p:sp>
    </p:spTree>
    <p:extLst>
      <p:ext uri="{BB962C8B-B14F-4D97-AF65-F5344CB8AC3E}">
        <p14:creationId xmlns:p14="http://schemas.microsoft.com/office/powerpoint/2010/main" val="1383735272"/>
      </p:ext>
    </p:extLst>
  </p:cSld>
  <p:clrMapOvr>
    <a:masterClrMapping/>
  </p:clrMapOvr>
</p:sldLayout>
</file>

<file path=ppt/slideLayouts/slideLayout116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FD177BD0-29BE-47CB-98C3-D2B39A2C152E}" type="slidenum">
              <a:rPr lang="ru-RU"/>
              <a:pPr/>
              <a:t>‹#›</a:t>
            </a:fld>
            <a:endParaRPr lang="ru-RU"/>
          </a:p>
        </p:txBody>
      </p:sp>
    </p:spTree>
    <p:extLst>
      <p:ext uri="{BB962C8B-B14F-4D97-AF65-F5344CB8AC3E}">
        <p14:creationId xmlns:p14="http://schemas.microsoft.com/office/powerpoint/2010/main" val="2684059171"/>
      </p:ext>
    </p:extLst>
  </p:cSld>
  <p:clrMapOvr>
    <a:masterClrMapping/>
  </p:clrMapOvr>
</p:sldLayout>
</file>

<file path=ppt/slideLayouts/slideLayout116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E24113DE-47F4-4EE4-9C71-32AB833DDC19}" type="slidenum">
              <a:rPr lang="ru-RU"/>
              <a:pPr/>
              <a:t>‹#›</a:t>
            </a:fld>
            <a:endParaRPr lang="ru-RU"/>
          </a:p>
        </p:txBody>
      </p:sp>
    </p:spTree>
    <p:extLst>
      <p:ext uri="{BB962C8B-B14F-4D97-AF65-F5344CB8AC3E}">
        <p14:creationId xmlns:p14="http://schemas.microsoft.com/office/powerpoint/2010/main" val="2741163520"/>
      </p:ext>
    </p:extLst>
  </p:cSld>
  <p:clrMapOvr>
    <a:masterClrMapping/>
  </p:clrMapOvr>
</p:sldLayout>
</file>

<file path=ppt/slideLayouts/slideLayout116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57271157-E39E-4F59-838C-06AEAAB8213E}" type="slidenum">
              <a:rPr lang="ru-RU"/>
              <a:pPr/>
              <a:t>‹#›</a:t>
            </a:fld>
            <a:endParaRPr lang="ru-RU"/>
          </a:p>
        </p:txBody>
      </p:sp>
    </p:spTree>
    <p:extLst>
      <p:ext uri="{BB962C8B-B14F-4D97-AF65-F5344CB8AC3E}">
        <p14:creationId xmlns:p14="http://schemas.microsoft.com/office/powerpoint/2010/main" val="3535835526"/>
      </p:ext>
    </p:extLst>
  </p:cSld>
  <p:clrMapOvr>
    <a:masterClrMapping/>
  </p:clrMapOvr>
</p:sldLayout>
</file>

<file path=ppt/slideLayouts/slideLayout116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AA430AC9-FFE1-4D38-8BF8-0BF74DF24996}" type="slidenum">
              <a:rPr lang="ru-RU"/>
              <a:pPr/>
              <a:t>‹#›</a:t>
            </a:fld>
            <a:endParaRPr lang="ru-RU"/>
          </a:p>
        </p:txBody>
      </p:sp>
    </p:spTree>
    <p:extLst>
      <p:ext uri="{BB962C8B-B14F-4D97-AF65-F5344CB8AC3E}">
        <p14:creationId xmlns:p14="http://schemas.microsoft.com/office/powerpoint/2010/main" val="24203102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3262BC6B-4241-4763-9BAB-A28994A9B92C}" type="slidenum">
              <a:rPr lang="ru-RU"/>
              <a:pPr/>
              <a:t>‹#›</a:t>
            </a:fld>
            <a:endParaRPr lang="ru-RU"/>
          </a:p>
        </p:txBody>
      </p:sp>
    </p:spTree>
    <p:extLst>
      <p:ext uri="{BB962C8B-B14F-4D97-AF65-F5344CB8AC3E}">
        <p14:creationId xmlns:p14="http://schemas.microsoft.com/office/powerpoint/2010/main" val="277740499"/>
      </p:ext>
    </p:extLst>
  </p:cSld>
  <p:clrMapOvr>
    <a:masterClrMapping/>
  </p:clrMapOvr>
</p:sldLayout>
</file>

<file path=ppt/slideLayouts/slideLayout117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F9E83BBF-0CAF-4E9E-B9D7-FD2BD6A33AC9}" type="slidenum">
              <a:rPr lang="ru-RU"/>
              <a:pPr/>
              <a:t>‹#›</a:t>
            </a:fld>
            <a:endParaRPr lang="ru-RU"/>
          </a:p>
        </p:txBody>
      </p:sp>
    </p:spTree>
    <p:extLst>
      <p:ext uri="{BB962C8B-B14F-4D97-AF65-F5344CB8AC3E}">
        <p14:creationId xmlns:p14="http://schemas.microsoft.com/office/powerpoint/2010/main" val="78679673"/>
      </p:ext>
    </p:extLst>
  </p:cSld>
  <p:clrMapOvr>
    <a:masterClrMapping/>
  </p:clrMapOvr>
</p:sldLayout>
</file>

<file path=ppt/slideLayouts/slideLayout117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7B96FDEA-17E0-4721-B53C-AAEF9F13D54D}" type="slidenum">
              <a:rPr lang="ru-RU"/>
              <a:pPr/>
              <a:t>‹#›</a:t>
            </a:fld>
            <a:endParaRPr lang="ru-RU"/>
          </a:p>
        </p:txBody>
      </p:sp>
    </p:spTree>
    <p:extLst>
      <p:ext uri="{BB962C8B-B14F-4D97-AF65-F5344CB8AC3E}">
        <p14:creationId xmlns:p14="http://schemas.microsoft.com/office/powerpoint/2010/main" val="2194192787"/>
      </p:ext>
    </p:extLst>
  </p:cSld>
  <p:clrMapOvr>
    <a:masterClrMapping/>
  </p:clrMapOvr>
</p:sldLayout>
</file>

<file path=ppt/slideLayouts/slideLayout117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283405AB-7415-49BD-B149-E75EAC2AEB57}" type="slidenum">
              <a:rPr lang="ru-RU"/>
              <a:pPr/>
              <a:t>‹#›</a:t>
            </a:fld>
            <a:endParaRPr lang="ru-RU"/>
          </a:p>
        </p:txBody>
      </p:sp>
    </p:spTree>
    <p:extLst>
      <p:ext uri="{BB962C8B-B14F-4D97-AF65-F5344CB8AC3E}">
        <p14:creationId xmlns:p14="http://schemas.microsoft.com/office/powerpoint/2010/main" val="1079109998"/>
      </p:ext>
    </p:extLst>
  </p:cSld>
  <p:clrMapOvr>
    <a:masterClrMapping/>
  </p:clrMapOvr>
</p:sldLayout>
</file>

<file path=ppt/slideLayouts/slideLayout117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04D411C4-6C88-498B-9B17-12D24FB8A5FF}" type="slidenum">
              <a:rPr lang="ru-RU"/>
              <a:pPr/>
              <a:t>‹#›</a:t>
            </a:fld>
            <a:endParaRPr lang="ru-RU"/>
          </a:p>
        </p:txBody>
      </p:sp>
    </p:spTree>
    <p:extLst>
      <p:ext uri="{BB962C8B-B14F-4D97-AF65-F5344CB8AC3E}">
        <p14:creationId xmlns:p14="http://schemas.microsoft.com/office/powerpoint/2010/main" val="2706294664"/>
      </p:ext>
    </p:extLst>
  </p:cSld>
  <p:clrMapOvr>
    <a:masterClrMapping/>
  </p:clrMapOvr>
</p:sldLayout>
</file>

<file path=ppt/slideLayouts/slideLayout117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9DEDBF4E-1641-4F36-B2B5-79F1DABA8FBD}" type="slidenum">
              <a:rPr lang="ru-RU"/>
              <a:pPr/>
              <a:t>‹#›</a:t>
            </a:fld>
            <a:endParaRPr lang="ru-RU"/>
          </a:p>
        </p:txBody>
      </p:sp>
    </p:spTree>
    <p:extLst>
      <p:ext uri="{BB962C8B-B14F-4D97-AF65-F5344CB8AC3E}">
        <p14:creationId xmlns:p14="http://schemas.microsoft.com/office/powerpoint/2010/main" val="178913471"/>
      </p:ext>
    </p:extLst>
  </p:cSld>
  <p:clrMapOvr>
    <a:masterClrMapping/>
  </p:clrMapOvr>
</p:sldLayout>
</file>

<file path=ppt/slideLayouts/slideLayout117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BABF8B68-79A9-4A25-B60B-1F5695309655}" type="slidenum">
              <a:rPr lang="ru-RU"/>
              <a:pPr/>
              <a:t>‹#›</a:t>
            </a:fld>
            <a:endParaRPr lang="ru-RU"/>
          </a:p>
        </p:txBody>
      </p:sp>
    </p:spTree>
    <p:extLst>
      <p:ext uri="{BB962C8B-B14F-4D97-AF65-F5344CB8AC3E}">
        <p14:creationId xmlns:p14="http://schemas.microsoft.com/office/powerpoint/2010/main" val="3688640863"/>
      </p:ext>
    </p:extLst>
  </p:cSld>
  <p:clrMapOvr>
    <a:masterClrMapping/>
  </p:clrMapOvr>
</p:sldLayout>
</file>

<file path=ppt/slideLayouts/slideLayout117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04C3F8E2-CA05-40A1-A823-098C39198CD7}" type="slidenum">
              <a:rPr lang="ru-RU"/>
              <a:pPr/>
              <a:t>‹#›</a:t>
            </a:fld>
            <a:endParaRPr lang="ru-RU"/>
          </a:p>
        </p:txBody>
      </p:sp>
    </p:spTree>
    <p:extLst>
      <p:ext uri="{BB962C8B-B14F-4D97-AF65-F5344CB8AC3E}">
        <p14:creationId xmlns:p14="http://schemas.microsoft.com/office/powerpoint/2010/main" val="1214633624"/>
      </p:ext>
    </p:extLst>
  </p:cSld>
  <p:clrMapOvr>
    <a:masterClrMapping/>
  </p:clrMapOvr>
</p:sldLayout>
</file>

<file path=ppt/slideLayouts/slideLayout117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39B87131-8ED9-4943-A952-83237F07245D}" type="slidenum">
              <a:rPr lang="ru-RU"/>
              <a:pPr/>
              <a:t>‹#›</a:t>
            </a:fld>
            <a:endParaRPr lang="ru-RU"/>
          </a:p>
        </p:txBody>
      </p:sp>
    </p:spTree>
    <p:extLst>
      <p:ext uri="{BB962C8B-B14F-4D97-AF65-F5344CB8AC3E}">
        <p14:creationId xmlns:p14="http://schemas.microsoft.com/office/powerpoint/2010/main" val="1443371528"/>
      </p:ext>
    </p:extLst>
  </p:cSld>
  <p:clrMapOvr>
    <a:masterClrMapping/>
  </p:clrMapOvr>
</p:sldLayout>
</file>

<file path=ppt/slideLayouts/slideLayout117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DC5971E1-611E-4633-81C9-8979E03E2897}" type="slidenum">
              <a:rPr lang="ru-RU"/>
              <a:pPr/>
              <a:t>‹#›</a:t>
            </a:fld>
            <a:endParaRPr lang="ru-RU"/>
          </a:p>
        </p:txBody>
      </p:sp>
    </p:spTree>
    <p:extLst>
      <p:ext uri="{BB962C8B-B14F-4D97-AF65-F5344CB8AC3E}">
        <p14:creationId xmlns:p14="http://schemas.microsoft.com/office/powerpoint/2010/main" val="2566912267"/>
      </p:ext>
    </p:extLst>
  </p:cSld>
  <p:clrMapOvr>
    <a:masterClrMapping/>
  </p:clrMapOvr>
</p:sldLayout>
</file>

<file path=ppt/slideLayouts/slideLayout117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8F1AB5B0-D6C7-412E-8E47-AC80039A2A95}" type="slidenum">
              <a:rPr lang="ru-RU"/>
              <a:pPr/>
              <a:t>‹#›</a:t>
            </a:fld>
            <a:endParaRPr lang="ru-RU"/>
          </a:p>
        </p:txBody>
      </p:sp>
    </p:spTree>
    <p:extLst>
      <p:ext uri="{BB962C8B-B14F-4D97-AF65-F5344CB8AC3E}">
        <p14:creationId xmlns:p14="http://schemas.microsoft.com/office/powerpoint/2010/main" val="17785426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2CCBD242-9720-4680-9B60-CFD1E2780FA3}" type="slidenum">
              <a:rPr lang="ru-RU"/>
              <a:pPr/>
              <a:t>‹#›</a:t>
            </a:fld>
            <a:endParaRPr lang="ru-RU"/>
          </a:p>
        </p:txBody>
      </p:sp>
    </p:spTree>
    <p:extLst>
      <p:ext uri="{BB962C8B-B14F-4D97-AF65-F5344CB8AC3E}">
        <p14:creationId xmlns:p14="http://schemas.microsoft.com/office/powerpoint/2010/main" val="583650809"/>
      </p:ext>
    </p:extLst>
  </p:cSld>
  <p:clrMapOvr>
    <a:masterClrMapping/>
  </p:clrMapOvr>
</p:sldLayout>
</file>

<file path=ppt/slideLayouts/slideLayout118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2AC51218-C660-4B32-B505-D06DE8E55ECC}" type="slidenum">
              <a:rPr lang="ru-RU"/>
              <a:pPr/>
              <a:t>‹#›</a:t>
            </a:fld>
            <a:endParaRPr lang="ru-RU"/>
          </a:p>
        </p:txBody>
      </p:sp>
    </p:spTree>
    <p:extLst>
      <p:ext uri="{BB962C8B-B14F-4D97-AF65-F5344CB8AC3E}">
        <p14:creationId xmlns:p14="http://schemas.microsoft.com/office/powerpoint/2010/main" val="2033782460"/>
      </p:ext>
    </p:extLst>
  </p:cSld>
  <p:clrMapOvr>
    <a:masterClrMapping/>
  </p:clrMapOvr>
</p:sldLayout>
</file>

<file path=ppt/slideLayouts/slideLayout118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C6DEA33E-B2EE-4976-8BC4-766E5AA28AD8}" type="slidenum">
              <a:rPr lang="ru-RU"/>
              <a:pPr/>
              <a:t>‹#›</a:t>
            </a:fld>
            <a:endParaRPr lang="ru-RU"/>
          </a:p>
        </p:txBody>
      </p:sp>
    </p:spTree>
    <p:extLst>
      <p:ext uri="{BB962C8B-B14F-4D97-AF65-F5344CB8AC3E}">
        <p14:creationId xmlns:p14="http://schemas.microsoft.com/office/powerpoint/2010/main" val="1048638087"/>
      </p:ext>
    </p:extLst>
  </p:cSld>
  <p:clrMapOvr>
    <a:masterClrMapping/>
  </p:clrMapOvr>
</p:sldLayout>
</file>

<file path=ppt/slideLayouts/slideLayout118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C8647F79-8FA3-4FA5-9CD7-E0D34600E989}" type="slidenum">
              <a:rPr lang="ru-RU"/>
              <a:pPr/>
              <a:t>‹#›</a:t>
            </a:fld>
            <a:endParaRPr lang="ru-RU"/>
          </a:p>
        </p:txBody>
      </p:sp>
    </p:spTree>
    <p:extLst>
      <p:ext uri="{BB962C8B-B14F-4D97-AF65-F5344CB8AC3E}">
        <p14:creationId xmlns:p14="http://schemas.microsoft.com/office/powerpoint/2010/main" val="1950045199"/>
      </p:ext>
    </p:extLst>
  </p:cSld>
  <p:clrMapOvr>
    <a:masterClrMapping/>
  </p:clrMapOvr>
</p:sldLayout>
</file>

<file path=ppt/slideLayouts/slideLayout118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FA4E40FF-7327-4FE7-8849-DBCD63F355D3}" type="slidenum">
              <a:rPr lang="ru-RU"/>
              <a:pPr/>
              <a:t>‹#›</a:t>
            </a:fld>
            <a:endParaRPr lang="ru-RU"/>
          </a:p>
        </p:txBody>
      </p:sp>
    </p:spTree>
    <p:extLst>
      <p:ext uri="{BB962C8B-B14F-4D97-AF65-F5344CB8AC3E}">
        <p14:creationId xmlns:p14="http://schemas.microsoft.com/office/powerpoint/2010/main" val="3753380340"/>
      </p:ext>
    </p:extLst>
  </p:cSld>
  <p:clrMapOvr>
    <a:masterClrMapping/>
  </p:clrMapOvr>
</p:sldLayout>
</file>

<file path=ppt/slideLayouts/slideLayout118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B55CB109-9036-41DD-B80B-7DDE6338008E}" type="slidenum">
              <a:rPr lang="ru-RU"/>
              <a:pPr/>
              <a:t>‹#›</a:t>
            </a:fld>
            <a:endParaRPr lang="ru-RU"/>
          </a:p>
        </p:txBody>
      </p:sp>
    </p:spTree>
    <p:extLst>
      <p:ext uri="{BB962C8B-B14F-4D97-AF65-F5344CB8AC3E}">
        <p14:creationId xmlns:p14="http://schemas.microsoft.com/office/powerpoint/2010/main" val="2793532302"/>
      </p:ext>
    </p:extLst>
  </p:cSld>
  <p:clrMapOvr>
    <a:masterClrMapping/>
  </p:clrMapOvr>
</p:sldLayout>
</file>

<file path=ppt/slideLayouts/slideLayout118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A7099E2F-37E7-4DE8-974F-6EF95D94AB37}" type="slidenum">
              <a:rPr lang="ru-RU"/>
              <a:pPr/>
              <a:t>‹#›</a:t>
            </a:fld>
            <a:endParaRPr lang="ru-RU"/>
          </a:p>
        </p:txBody>
      </p:sp>
    </p:spTree>
    <p:extLst>
      <p:ext uri="{BB962C8B-B14F-4D97-AF65-F5344CB8AC3E}">
        <p14:creationId xmlns:p14="http://schemas.microsoft.com/office/powerpoint/2010/main" val="2388055184"/>
      </p:ext>
    </p:extLst>
  </p:cSld>
  <p:clrMapOvr>
    <a:masterClrMapping/>
  </p:clrMapOvr>
</p:sldLayout>
</file>

<file path=ppt/slideLayouts/slideLayout118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BCEBFA57-2F53-4C35-804D-91217CD7E75B}" type="slidenum">
              <a:rPr lang="ru-RU"/>
              <a:pPr/>
              <a:t>‹#›</a:t>
            </a:fld>
            <a:endParaRPr lang="ru-RU"/>
          </a:p>
        </p:txBody>
      </p:sp>
    </p:spTree>
    <p:extLst>
      <p:ext uri="{BB962C8B-B14F-4D97-AF65-F5344CB8AC3E}">
        <p14:creationId xmlns:p14="http://schemas.microsoft.com/office/powerpoint/2010/main" val="1205091003"/>
      </p:ext>
    </p:extLst>
  </p:cSld>
  <p:clrMapOvr>
    <a:masterClrMapping/>
  </p:clrMapOvr>
</p:sldLayout>
</file>

<file path=ppt/slideLayouts/slideLayout118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78C753AE-D957-4D15-A7DC-5232F5DDDA9D}" type="slidenum">
              <a:rPr lang="ru-RU"/>
              <a:pPr/>
              <a:t>‹#›</a:t>
            </a:fld>
            <a:endParaRPr lang="ru-RU"/>
          </a:p>
        </p:txBody>
      </p:sp>
    </p:spTree>
    <p:extLst>
      <p:ext uri="{BB962C8B-B14F-4D97-AF65-F5344CB8AC3E}">
        <p14:creationId xmlns:p14="http://schemas.microsoft.com/office/powerpoint/2010/main" val="2626891981"/>
      </p:ext>
    </p:extLst>
  </p:cSld>
  <p:clrMapOvr>
    <a:masterClrMapping/>
  </p:clrMapOvr>
</p:sldLayout>
</file>

<file path=ppt/slideLayouts/slideLayout118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535CF15E-E084-4B7F-9D9E-DE32EA3ED24A}" type="slidenum">
              <a:rPr lang="ru-RU"/>
              <a:pPr/>
              <a:t>‹#›</a:t>
            </a:fld>
            <a:endParaRPr lang="ru-RU"/>
          </a:p>
        </p:txBody>
      </p:sp>
    </p:spTree>
    <p:extLst>
      <p:ext uri="{BB962C8B-B14F-4D97-AF65-F5344CB8AC3E}">
        <p14:creationId xmlns:p14="http://schemas.microsoft.com/office/powerpoint/2010/main" val="2289079222"/>
      </p:ext>
    </p:extLst>
  </p:cSld>
  <p:clrMapOvr>
    <a:masterClrMapping/>
  </p:clrMapOvr>
</p:sldLayout>
</file>

<file path=ppt/slideLayouts/slideLayout118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702F30B8-2E9B-4945-9E23-FA10A498E0D0}" type="slidenum">
              <a:rPr lang="ru-RU"/>
              <a:pPr/>
              <a:t>‹#›</a:t>
            </a:fld>
            <a:endParaRPr lang="ru-RU"/>
          </a:p>
        </p:txBody>
      </p:sp>
    </p:spTree>
    <p:extLst>
      <p:ext uri="{BB962C8B-B14F-4D97-AF65-F5344CB8AC3E}">
        <p14:creationId xmlns:p14="http://schemas.microsoft.com/office/powerpoint/2010/main" val="4625406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39960095-261D-4C70-B87B-05DD2D76E939}" type="slidenum">
              <a:rPr lang="ru-RU"/>
              <a:pPr/>
              <a:t>‹#›</a:t>
            </a:fld>
            <a:endParaRPr lang="ru-RU"/>
          </a:p>
        </p:txBody>
      </p:sp>
    </p:spTree>
    <p:extLst>
      <p:ext uri="{BB962C8B-B14F-4D97-AF65-F5344CB8AC3E}">
        <p14:creationId xmlns:p14="http://schemas.microsoft.com/office/powerpoint/2010/main" val="2624809018"/>
      </p:ext>
    </p:extLst>
  </p:cSld>
  <p:clrMapOvr>
    <a:masterClrMapping/>
  </p:clrMapOvr>
</p:sldLayout>
</file>

<file path=ppt/slideLayouts/slideLayout119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EFA208EF-2C1F-4B7C-8FC6-DAE1610045DB}" type="slidenum">
              <a:rPr lang="ru-RU"/>
              <a:pPr/>
              <a:t>‹#›</a:t>
            </a:fld>
            <a:endParaRPr lang="ru-RU"/>
          </a:p>
        </p:txBody>
      </p:sp>
    </p:spTree>
    <p:extLst>
      <p:ext uri="{BB962C8B-B14F-4D97-AF65-F5344CB8AC3E}">
        <p14:creationId xmlns:p14="http://schemas.microsoft.com/office/powerpoint/2010/main" val="1988400623"/>
      </p:ext>
    </p:extLst>
  </p:cSld>
  <p:clrMapOvr>
    <a:masterClrMapping/>
  </p:clrMapOvr>
</p:sldLayout>
</file>

<file path=ppt/slideLayouts/slideLayout119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D42D5775-843E-44B0-94E4-E9C56E3B28A1}" type="slidenum">
              <a:rPr lang="ru-RU"/>
              <a:pPr/>
              <a:t>‹#›</a:t>
            </a:fld>
            <a:endParaRPr lang="ru-RU"/>
          </a:p>
        </p:txBody>
      </p:sp>
    </p:spTree>
    <p:extLst>
      <p:ext uri="{BB962C8B-B14F-4D97-AF65-F5344CB8AC3E}">
        <p14:creationId xmlns:p14="http://schemas.microsoft.com/office/powerpoint/2010/main" val="1605013820"/>
      </p:ext>
    </p:extLst>
  </p:cSld>
  <p:clrMapOvr>
    <a:masterClrMapping/>
  </p:clrMapOvr>
</p:sldLayout>
</file>

<file path=ppt/slideLayouts/slideLayout119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0B104A69-ABE2-4497-A928-82D38CBE302E}" type="slidenum">
              <a:rPr lang="ru-RU"/>
              <a:pPr/>
              <a:t>‹#›</a:t>
            </a:fld>
            <a:endParaRPr lang="ru-RU"/>
          </a:p>
        </p:txBody>
      </p:sp>
    </p:spTree>
    <p:extLst>
      <p:ext uri="{BB962C8B-B14F-4D97-AF65-F5344CB8AC3E}">
        <p14:creationId xmlns:p14="http://schemas.microsoft.com/office/powerpoint/2010/main" val="573995461"/>
      </p:ext>
    </p:extLst>
  </p:cSld>
  <p:clrMapOvr>
    <a:masterClrMapping/>
  </p:clrMapOvr>
</p:sldLayout>
</file>

<file path=ppt/slideLayouts/slideLayout119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71430B54-EC0D-4DD1-9839-9AACA00527D6}" type="slidenum">
              <a:rPr lang="ru-RU"/>
              <a:pPr/>
              <a:t>‹#›</a:t>
            </a:fld>
            <a:endParaRPr lang="ru-RU"/>
          </a:p>
        </p:txBody>
      </p:sp>
    </p:spTree>
    <p:extLst>
      <p:ext uri="{BB962C8B-B14F-4D97-AF65-F5344CB8AC3E}">
        <p14:creationId xmlns:p14="http://schemas.microsoft.com/office/powerpoint/2010/main" val="1856740320"/>
      </p:ext>
    </p:extLst>
  </p:cSld>
  <p:clrMapOvr>
    <a:masterClrMapping/>
  </p:clrMapOvr>
</p:sldLayout>
</file>

<file path=ppt/slideLayouts/slideLayout119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760EF584-0750-45CA-9C05-810B31230A8B}" type="slidenum">
              <a:rPr lang="ru-RU"/>
              <a:pPr/>
              <a:t>‹#›</a:t>
            </a:fld>
            <a:endParaRPr lang="ru-RU"/>
          </a:p>
        </p:txBody>
      </p:sp>
    </p:spTree>
    <p:extLst>
      <p:ext uri="{BB962C8B-B14F-4D97-AF65-F5344CB8AC3E}">
        <p14:creationId xmlns:p14="http://schemas.microsoft.com/office/powerpoint/2010/main" val="3020109844"/>
      </p:ext>
    </p:extLst>
  </p:cSld>
  <p:clrMapOvr>
    <a:masterClrMapping/>
  </p:clrMapOvr>
</p:sldLayout>
</file>

<file path=ppt/slideLayouts/slideLayout119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93690E7D-739C-4E2B-82F5-EF2D9E3E2BA1}" type="slidenum">
              <a:rPr lang="ru-RU"/>
              <a:pPr/>
              <a:t>‹#›</a:t>
            </a:fld>
            <a:endParaRPr lang="ru-RU"/>
          </a:p>
        </p:txBody>
      </p:sp>
    </p:spTree>
    <p:extLst>
      <p:ext uri="{BB962C8B-B14F-4D97-AF65-F5344CB8AC3E}">
        <p14:creationId xmlns:p14="http://schemas.microsoft.com/office/powerpoint/2010/main" val="775218862"/>
      </p:ext>
    </p:extLst>
  </p:cSld>
  <p:clrMapOvr>
    <a:masterClrMapping/>
  </p:clrMapOvr>
</p:sldLayout>
</file>

<file path=ppt/slideLayouts/slideLayout119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DAAC0FEA-1E37-4BBC-8379-5FF646DAC57A}" type="slidenum">
              <a:rPr lang="ru-RU"/>
              <a:pPr/>
              <a:t>‹#›</a:t>
            </a:fld>
            <a:endParaRPr lang="ru-RU"/>
          </a:p>
        </p:txBody>
      </p:sp>
    </p:spTree>
    <p:extLst>
      <p:ext uri="{BB962C8B-B14F-4D97-AF65-F5344CB8AC3E}">
        <p14:creationId xmlns:p14="http://schemas.microsoft.com/office/powerpoint/2010/main" val="3677525149"/>
      </p:ext>
    </p:extLst>
  </p:cSld>
  <p:clrMapOvr>
    <a:masterClrMapping/>
  </p:clrMapOvr>
</p:sldLayout>
</file>

<file path=ppt/slideLayouts/slideLayout119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C5939802-7667-4BAB-BC8E-6F5C9E031431}" type="slidenum">
              <a:rPr lang="ru-RU"/>
              <a:pPr/>
              <a:t>‹#›</a:t>
            </a:fld>
            <a:endParaRPr lang="ru-RU"/>
          </a:p>
        </p:txBody>
      </p:sp>
    </p:spTree>
    <p:extLst>
      <p:ext uri="{BB962C8B-B14F-4D97-AF65-F5344CB8AC3E}">
        <p14:creationId xmlns:p14="http://schemas.microsoft.com/office/powerpoint/2010/main" val="2247250190"/>
      </p:ext>
    </p:extLst>
  </p:cSld>
  <p:clrMapOvr>
    <a:masterClrMapping/>
  </p:clrMapOvr>
</p:sldLayout>
</file>

<file path=ppt/slideLayouts/slideLayout119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58B43FD4-6BF0-4105-85AC-2DDB68D76D75}" type="slidenum">
              <a:rPr lang="ru-RU"/>
              <a:pPr/>
              <a:t>‹#›</a:t>
            </a:fld>
            <a:endParaRPr lang="ru-RU"/>
          </a:p>
        </p:txBody>
      </p:sp>
    </p:spTree>
    <p:extLst>
      <p:ext uri="{BB962C8B-B14F-4D97-AF65-F5344CB8AC3E}">
        <p14:creationId xmlns:p14="http://schemas.microsoft.com/office/powerpoint/2010/main" val="1159381167"/>
      </p:ext>
    </p:extLst>
  </p:cSld>
  <p:clrMapOvr>
    <a:masterClrMapping/>
  </p:clrMapOvr>
</p:sldLayout>
</file>

<file path=ppt/slideLayouts/slideLayout119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3614A2E2-F3F6-43D3-AAA0-D554F0CBA3C2}" type="slidenum">
              <a:rPr lang="ru-RU"/>
              <a:pPr/>
              <a:t>‹#›</a:t>
            </a:fld>
            <a:endParaRPr lang="ru-RU"/>
          </a:p>
        </p:txBody>
      </p:sp>
    </p:spTree>
    <p:extLst>
      <p:ext uri="{BB962C8B-B14F-4D97-AF65-F5344CB8AC3E}">
        <p14:creationId xmlns:p14="http://schemas.microsoft.com/office/powerpoint/2010/main" val="3525399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82B7B27-3A68-41C1-B681-579620D65A6B}" type="slidenum">
              <a:rPr lang="en-US" smtClean="0">
                <a:solidFill>
                  <a:srgbClr val="D4D4D6">
                    <a:shade val="50000"/>
                  </a:srgbClr>
                </a:solidFill>
              </a:rPr>
              <a:pPr/>
              <a:t>‹#›</a:t>
            </a:fld>
            <a:endParaRPr lang="en-US">
              <a:solidFill>
                <a:srgbClr val="D4D4D6">
                  <a:shade val="50000"/>
                </a:srgbClr>
              </a:solidFill>
            </a:endParaRPr>
          </a:p>
        </p:txBody>
      </p:sp>
    </p:spTree>
    <p:extLst>
      <p:ext uri="{BB962C8B-B14F-4D97-AF65-F5344CB8AC3E}">
        <p14:creationId xmlns:p14="http://schemas.microsoft.com/office/powerpoint/2010/main" val="2806093494"/>
      </p:ext>
    </p:extLst>
  </p:cSld>
  <p:clrMapOvr>
    <a:masterClrMapping/>
  </p:clrMapOvr>
  <p:transition advClick="0">
    <p:blinds/>
    <p:sndAc>
      <p:stSnd>
        <p:snd r:embed="rId1" name="camera.wav"/>
      </p:stSnd>
    </p:sndAc>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FFC24199-7F68-441E-8FC0-2EAC35D4D77B}" type="slidenum">
              <a:rPr lang="ru-RU"/>
              <a:pPr/>
              <a:t>‹#›</a:t>
            </a:fld>
            <a:endParaRPr lang="ru-RU"/>
          </a:p>
        </p:txBody>
      </p:sp>
    </p:spTree>
    <p:extLst>
      <p:ext uri="{BB962C8B-B14F-4D97-AF65-F5344CB8AC3E}">
        <p14:creationId xmlns:p14="http://schemas.microsoft.com/office/powerpoint/2010/main" val="625425912"/>
      </p:ext>
    </p:extLst>
  </p:cSld>
  <p:clrMapOvr>
    <a:masterClrMapping/>
  </p:clrMapOvr>
</p:sldLayout>
</file>

<file path=ppt/slideLayouts/slideLayout120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76B6BB34-5F09-45AE-8677-576917B75D63}" type="slidenum">
              <a:rPr lang="ru-RU"/>
              <a:pPr/>
              <a:t>‹#›</a:t>
            </a:fld>
            <a:endParaRPr lang="ru-RU"/>
          </a:p>
        </p:txBody>
      </p:sp>
    </p:spTree>
    <p:extLst>
      <p:ext uri="{BB962C8B-B14F-4D97-AF65-F5344CB8AC3E}">
        <p14:creationId xmlns:p14="http://schemas.microsoft.com/office/powerpoint/2010/main" val="384906288"/>
      </p:ext>
    </p:extLst>
  </p:cSld>
  <p:clrMapOvr>
    <a:masterClrMapping/>
  </p:clrMapOvr>
</p:sldLayout>
</file>

<file path=ppt/slideLayouts/slideLayout120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5ED31A9B-4B6D-43B4-B17C-D530884C480B}" type="slidenum">
              <a:rPr lang="ru-RU"/>
              <a:pPr/>
              <a:t>‹#›</a:t>
            </a:fld>
            <a:endParaRPr lang="ru-RU"/>
          </a:p>
        </p:txBody>
      </p:sp>
    </p:spTree>
    <p:extLst>
      <p:ext uri="{BB962C8B-B14F-4D97-AF65-F5344CB8AC3E}">
        <p14:creationId xmlns:p14="http://schemas.microsoft.com/office/powerpoint/2010/main" val="2776970409"/>
      </p:ext>
    </p:extLst>
  </p:cSld>
  <p:clrMapOvr>
    <a:masterClrMapping/>
  </p:clrMapOvr>
</p:sldLayout>
</file>

<file path=ppt/slideLayouts/slideLayout120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715CB9A4-0C32-48D4-88CA-410F525E49DE}" type="slidenum">
              <a:rPr lang="ru-RU"/>
              <a:pPr/>
              <a:t>‹#›</a:t>
            </a:fld>
            <a:endParaRPr lang="ru-RU"/>
          </a:p>
        </p:txBody>
      </p:sp>
    </p:spTree>
    <p:extLst>
      <p:ext uri="{BB962C8B-B14F-4D97-AF65-F5344CB8AC3E}">
        <p14:creationId xmlns:p14="http://schemas.microsoft.com/office/powerpoint/2010/main" val="1537792727"/>
      </p:ext>
    </p:extLst>
  </p:cSld>
  <p:clrMapOvr>
    <a:masterClrMapping/>
  </p:clrMapOvr>
</p:sldLayout>
</file>

<file path=ppt/slideLayouts/slideLayout120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6AE3B07E-ED38-4BBA-AA37-53A9C89A9E61}" type="slidenum">
              <a:rPr lang="ru-RU"/>
              <a:pPr/>
              <a:t>‹#›</a:t>
            </a:fld>
            <a:endParaRPr lang="ru-RU"/>
          </a:p>
        </p:txBody>
      </p:sp>
    </p:spTree>
    <p:extLst>
      <p:ext uri="{BB962C8B-B14F-4D97-AF65-F5344CB8AC3E}">
        <p14:creationId xmlns:p14="http://schemas.microsoft.com/office/powerpoint/2010/main" val="906606990"/>
      </p:ext>
    </p:extLst>
  </p:cSld>
  <p:clrMapOvr>
    <a:masterClrMapping/>
  </p:clrMapOvr>
</p:sldLayout>
</file>

<file path=ppt/slideLayouts/slideLayout120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40C92EB2-1579-49B1-A4EE-3B24840BC672}" type="slidenum">
              <a:rPr lang="ru-RU"/>
              <a:pPr/>
              <a:t>‹#›</a:t>
            </a:fld>
            <a:endParaRPr lang="ru-RU"/>
          </a:p>
        </p:txBody>
      </p:sp>
    </p:spTree>
    <p:extLst>
      <p:ext uri="{BB962C8B-B14F-4D97-AF65-F5344CB8AC3E}">
        <p14:creationId xmlns:p14="http://schemas.microsoft.com/office/powerpoint/2010/main" val="1454702129"/>
      </p:ext>
    </p:extLst>
  </p:cSld>
  <p:clrMapOvr>
    <a:masterClrMapping/>
  </p:clrMapOvr>
</p:sldLayout>
</file>

<file path=ppt/slideLayouts/slideLayout120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6C022A0F-297F-4F95-B320-5B22C923F3B0}" type="slidenum">
              <a:rPr lang="ru-RU"/>
              <a:pPr/>
              <a:t>‹#›</a:t>
            </a:fld>
            <a:endParaRPr lang="ru-RU"/>
          </a:p>
        </p:txBody>
      </p:sp>
    </p:spTree>
    <p:extLst>
      <p:ext uri="{BB962C8B-B14F-4D97-AF65-F5344CB8AC3E}">
        <p14:creationId xmlns:p14="http://schemas.microsoft.com/office/powerpoint/2010/main" val="2228353651"/>
      </p:ext>
    </p:extLst>
  </p:cSld>
  <p:clrMapOvr>
    <a:masterClrMapping/>
  </p:clrMapOvr>
</p:sldLayout>
</file>

<file path=ppt/slideLayouts/slideLayout120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497DDAB3-6609-4366-9655-D1B309C6C3B3}" type="slidenum">
              <a:rPr lang="ru-RU"/>
              <a:pPr/>
              <a:t>‹#›</a:t>
            </a:fld>
            <a:endParaRPr lang="ru-RU"/>
          </a:p>
        </p:txBody>
      </p:sp>
    </p:spTree>
    <p:extLst>
      <p:ext uri="{BB962C8B-B14F-4D97-AF65-F5344CB8AC3E}">
        <p14:creationId xmlns:p14="http://schemas.microsoft.com/office/powerpoint/2010/main" val="1262360115"/>
      </p:ext>
    </p:extLst>
  </p:cSld>
  <p:clrMapOvr>
    <a:masterClrMapping/>
  </p:clrMapOvr>
</p:sldLayout>
</file>

<file path=ppt/slideLayouts/slideLayout120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BDB274C0-62F2-49C9-8476-4D1CFA5498DA}" type="slidenum">
              <a:rPr lang="ru-RU"/>
              <a:pPr/>
              <a:t>‹#›</a:t>
            </a:fld>
            <a:endParaRPr lang="ru-RU"/>
          </a:p>
        </p:txBody>
      </p:sp>
    </p:spTree>
    <p:extLst>
      <p:ext uri="{BB962C8B-B14F-4D97-AF65-F5344CB8AC3E}">
        <p14:creationId xmlns:p14="http://schemas.microsoft.com/office/powerpoint/2010/main" val="2580354809"/>
      </p:ext>
    </p:extLst>
  </p:cSld>
  <p:clrMapOvr>
    <a:masterClrMapping/>
  </p:clrMapOvr>
</p:sldLayout>
</file>

<file path=ppt/slideLayouts/slideLayout120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9DC2FB24-DFCF-46A2-B238-6C9E4243565C}" type="slidenum">
              <a:rPr lang="ru-RU"/>
              <a:pPr/>
              <a:t>‹#›</a:t>
            </a:fld>
            <a:endParaRPr lang="ru-RU"/>
          </a:p>
        </p:txBody>
      </p:sp>
    </p:spTree>
    <p:extLst>
      <p:ext uri="{BB962C8B-B14F-4D97-AF65-F5344CB8AC3E}">
        <p14:creationId xmlns:p14="http://schemas.microsoft.com/office/powerpoint/2010/main" val="2705606530"/>
      </p:ext>
    </p:extLst>
  </p:cSld>
  <p:clrMapOvr>
    <a:masterClrMapping/>
  </p:clrMapOvr>
</p:sldLayout>
</file>

<file path=ppt/slideLayouts/slideLayout120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450F5450-4850-4F69-AF31-6998143F35BB}" type="slidenum">
              <a:rPr lang="ru-RU"/>
              <a:pPr/>
              <a:t>‹#›</a:t>
            </a:fld>
            <a:endParaRPr lang="ru-RU"/>
          </a:p>
        </p:txBody>
      </p:sp>
    </p:spTree>
    <p:extLst>
      <p:ext uri="{BB962C8B-B14F-4D97-AF65-F5344CB8AC3E}">
        <p14:creationId xmlns:p14="http://schemas.microsoft.com/office/powerpoint/2010/main" val="17293813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8088AFA6-CAD4-4D83-9F11-C0A6C090D90F}" type="slidenum">
              <a:rPr lang="ru-RU"/>
              <a:pPr/>
              <a:t>‹#›</a:t>
            </a:fld>
            <a:endParaRPr lang="ru-RU"/>
          </a:p>
        </p:txBody>
      </p:sp>
    </p:spTree>
    <p:extLst>
      <p:ext uri="{BB962C8B-B14F-4D97-AF65-F5344CB8AC3E}">
        <p14:creationId xmlns:p14="http://schemas.microsoft.com/office/powerpoint/2010/main" val="3417275022"/>
      </p:ext>
    </p:extLst>
  </p:cSld>
  <p:clrMapOvr>
    <a:masterClrMapping/>
  </p:clrMapOvr>
</p:sldLayout>
</file>

<file path=ppt/slideLayouts/slideLayout121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787BE39B-CA2E-433E-A5B9-83D9ACCB37BA}" type="slidenum">
              <a:rPr lang="ru-RU"/>
              <a:pPr/>
              <a:t>‹#›</a:t>
            </a:fld>
            <a:endParaRPr lang="ru-RU"/>
          </a:p>
        </p:txBody>
      </p:sp>
    </p:spTree>
    <p:extLst>
      <p:ext uri="{BB962C8B-B14F-4D97-AF65-F5344CB8AC3E}">
        <p14:creationId xmlns:p14="http://schemas.microsoft.com/office/powerpoint/2010/main" val="1917118899"/>
      </p:ext>
    </p:extLst>
  </p:cSld>
  <p:clrMapOvr>
    <a:masterClrMapping/>
  </p:clrMapOvr>
</p:sldLayout>
</file>

<file path=ppt/slideLayouts/slideLayout121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0497E531-67E6-449E-9088-7E984567569A}" type="slidenum">
              <a:rPr lang="ru-RU"/>
              <a:pPr/>
              <a:t>‹#›</a:t>
            </a:fld>
            <a:endParaRPr lang="ru-RU"/>
          </a:p>
        </p:txBody>
      </p:sp>
    </p:spTree>
    <p:extLst>
      <p:ext uri="{BB962C8B-B14F-4D97-AF65-F5344CB8AC3E}">
        <p14:creationId xmlns:p14="http://schemas.microsoft.com/office/powerpoint/2010/main" val="1857460866"/>
      </p:ext>
    </p:extLst>
  </p:cSld>
  <p:clrMapOvr>
    <a:masterClrMapping/>
  </p:clrMapOvr>
</p:sldLayout>
</file>

<file path=ppt/slideLayouts/slideLayout121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369621E6-7DC6-4124-98F0-CB50AB3C20DD}" type="slidenum">
              <a:rPr lang="ru-RU"/>
              <a:pPr/>
              <a:t>‹#›</a:t>
            </a:fld>
            <a:endParaRPr lang="ru-RU"/>
          </a:p>
        </p:txBody>
      </p:sp>
    </p:spTree>
    <p:extLst>
      <p:ext uri="{BB962C8B-B14F-4D97-AF65-F5344CB8AC3E}">
        <p14:creationId xmlns:p14="http://schemas.microsoft.com/office/powerpoint/2010/main" val="1310079641"/>
      </p:ext>
    </p:extLst>
  </p:cSld>
  <p:clrMapOvr>
    <a:masterClrMapping/>
  </p:clrMapOvr>
</p:sldLayout>
</file>

<file path=ppt/slideLayouts/slideLayout121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964C76D3-D5ED-481D-8F14-23FE0A5207C0}" type="slidenum">
              <a:rPr lang="ru-RU"/>
              <a:pPr/>
              <a:t>‹#›</a:t>
            </a:fld>
            <a:endParaRPr lang="ru-RU"/>
          </a:p>
        </p:txBody>
      </p:sp>
    </p:spTree>
    <p:extLst>
      <p:ext uri="{BB962C8B-B14F-4D97-AF65-F5344CB8AC3E}">
        <p14:creationId xmlns:p14="http://schemas.microsoft.com/office/powerpoint/2010/main" val="3982852925"/>
      </p:ext>
    </p:extLst>
  </p:cSld>
  <p:clrMapOvr>
    <a:masterClrMapping/>
  </p:clrMapOvr>
</p:sldLayout>
</file>

<file path=ppt/slideLayouts/slideLayout121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03B7ADC9-D0F4-4BF6-91AE-C4FE2E5D798E}" type="slidenum">
              <a:rPr lang="ru-RU"/>
              <a:pPr/>
              <a:t>‹#›</a:t>
            </a:fld>
            <a:endParaRPr lang="ru-RU"/>
          </a:p>
        </p:txBody>
      </p:sp>
    </p:spTree>
    <p:extLst>
      <p:ext uri="{BB962C8B-B14F-4D97-AF65-F5344CB8AC3E}">
        <p14:creationId xmlns:p14="http://schemas.microsoft.com/office/powerpoint/2010/main" val="2111795930"/>
      </p:ext>
    </p:extLst>
  </p:cSld>
  <p:clrMapOvr>
    <a:masterClrMapping/>
  </p:clrMapOvr>
</p:sldLayout>
</file>

<file path=ppt/slideLayouts/slideLayout121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027096BD-0111-47D1-B368-4C5364DE7918}" type="slidenum">
              <a:rPr lang="ru-RU"/>
              <a:pPr/>
              <a:t>‹#›</a:t>
            </a:fld>
            <a:endParaRPr lang="ru-RU"/>
          </a:p>
        </p:txBody>
      </p:sp>
    </p:spTree>
    <p:extLst>
      <p:ext uri="{BB962C8B-B14F-4D97-AF65-F5344CB8AC3E}">
        <p14:creationId xmlns:p14="http://schemas.microsoft.com/office/powerpoint/2010/main" val="1629236776"/>
      </p:ext>
    </p:extLst>
  </p:cSld>
  <p:clrMapOvr>
    <a:masterClrMapping/>
  </p:clrMapOvr>
</p:sldLayout>
</file>

<file path=ppt/slideLayouts/slideLayout121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9820ADA1-049B-48B5-BF14-2CCE1D3CB791}" type="slidenum">
              <a:rPr lang="ru-RU"/>
              <a:pPr/>
              <a:t>‹#›</a:t>
            </a:fld>
            <a:endParaRPr lang="ru-RU"/>
          </a:p>
        </p:txBody>
      </p:sp>
    </p:spTree>
    <p:extLst>
      <p:ext uri="{BB962C8B-B14F-4D97-AF65-F5344CB8AC3E}">
        <p14:creationId xmlns:p14="http://schemas.microsoft.com/office/powerpoint/2010/main" val="4151468012"/>
      </p:ext>
    </p:extLst>
  </p:cSld>
  <p:clrMapOvr>
    <a:masterClrMapping/>
  </p:clrMapOvr>
</p:sldLayout>
</file>

<file path=ppt/slideLayouts/slideLayout121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C1B8D9EA-88D2-4EA6-A6BF-1FB5A35AD47F}" type="slidenum">
              <a:rPr lang="ru-RU"/>
              <a:pPr/>
              <a:t>‹#›</a:t>
            </a:fld>
            <a:endParaRPr lang="ru-RU"/>
          </a:p>
        </p:txBody>
      </p:sp>
    </p:spTree>
    <p:extLst>
      <p:ext uri="{BB962C8B-B14F-4D97-AF65-F5344CB8AC3E}">
        <p14:creationId xmlns:p14="http://schemas.microsoft.com/office/powerpoint/2010/main" val="1418084895"/>
      </p:ext>
    </p:extLst>
  </p:cSld>
  <p:clrMapOvr>
    <a:masterClrMapping/>
  </p:clrMapOvr>
</p:sldLayout>
</file>

<file path=ppt/slideLayouts/slideLayout121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656BD68A-3062-4E41-967E-A7CCA3DB2548}" type="slidenum">
              <a:rPr lang="ru-RU"/>
              <a:pPr/>
              <a:t>‹#›</a:t>
            </a:fld>
            <a:endParaRPr lang="ru-RU"/>
          </a:p>
        </p:txBody>
      </p:sp>
    </p:spTree>
    <p:extLst>
      <p:ext uri="{BB962C8B-B14F-4D97-AF65-F5344CB8AC3E}">
        <p14:creationId xmlns:p14="http://schemas.microsoft.com/office/powerpoint/2010/main" val="61568396"/>
      </p:ext>
    </p:extLst>
  </p:cSld>
  <p:clrMapOvr>
    <a:masterClrMapping/>
  </p:clrMapOvr>
</p:sldLayout>
</file>

<file path=ppt/slideLayouts/slideLayout121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95EEC28C-6755-4C58-A7BE-E56DD2041553}" type="slidenum">
              <a:rPr lang="ru-RU"/>
              <a:pPr/>
              <a:t>‹#›</a:t>
            </a:fld>
            <a:endParaRPr lang="ru-RU"/>
          </a:p>
        </p:txBody>
      </p:sp>
    </p:spTree>
    <p:extLst>
      <p:ext uri="{BB962C8B-B14F-4D97-AF65-F5344CB8AC3E}">
        <p14:creationId xmlns:p14="http://schemas.microsoft.com/office/powerpoint/2010/main" val="41560581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087F7783-C3F2-444F-825B-E3EF2800C03C}" type="slidenum">
              <a:rPr lang="ru-RU"/>
              <a:pPr/>
              <a:t>‹#›</a:t>
            </a:fld>
            <a:endParaRPr lang="ru-RU"/>
          </a:p>
        </p:txBody>
      </p:sp>
    </p:spTree>
    <p:extLst>
      <p:ext uri="{BB962C8B-B14F-4D97-AF65-F5344CB8AC3E}">
        <p14:creationId xmlns:p14="http://schemas.microsoft.com/office/powerpoint/2010/main" val="1783701635"/>
      </p:ext>
    </p:extLst>
  </p:cSld>
  <p:clrMapOvr>
    <a:masterClrMapping/>
  </p:clrMapOvr>
</p:sldLayout>
</file>

<file path=ppt/slideLayouts/slideLayout122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2584CFEA-4D22-4A3C-996C-FFB6DFC0C5CA}" type="slidenum">
              <a:rPr lang="ru-RU"/>
              <a:pPr/>
              <a:t>‹#›</a:t>
            </a:fld>
            <a:endParaRPr lang="ru-RU"/>
          </a:p>
        </p:txBody>
      </p:sp>
    </p:spTree>
    <p:extLst>
      <p:ext uri="{BB962C8B-B14F-4D97-AF65-F5344CB8AC3E}">
        <p14:creationId xmlns:p14="http://schemas.microsoft.com/office/powerpoint/2010/main" val="2553659248"/>
      </p:ext>
    </p:extLst>
  </p:cSld>
  <p:clrMapOvr>
    <a:masterClrMapping/>
  </p:clrMapOvr>
</p:sldLayout>
</file>

<file path=ppt/slideLayouts/slideLayout122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F0546822-36CE-4A56-AA3C-1302E1EF87AC}" type="slidenum">
              <a:rPr lang="ru-RU"/>
              <a:pPr/>
              <a:t>‹#›</a:t>
            </a:fld>
            <a:endParaRPr lang="ru-RU"/>
          </a:p>
        </p:txBody>
      </p:sp>
    </p:spTree>
    <p:extLst>
      <p:ext uri="{BB962C8B-B14F-4D97-AF65-F5344CB8AC3E}">
        <p14:creationId xmlns:p14="http://schemas.microsoft.com/office/powerpoint/2010/main" val="1822906822"/>
      </p:ext>
    </p:extLst>
  </p:cSld>
  <p:clrMapOvr>
    <a:masterClrMapping/>
  </p:clrMapOvr>
</p:sldLayout>
</file>

<file path=ppt/slideLayouts/slideLayout122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9106C8B8-129F-43BD-8ECC-08AC17B6E66F}" type="slidenum">
              <a:rPr lang="ru-RU"/>
              <a:pPr/>
              <a:t>‹#›</a:t>
            </a:fld>
            <a:endParaRPr lang="ru-RU"/>
          </a:p>
        </p:txBody>
      </p:sp>
    </p:spTree>
    <p:extLst>
      <p:ext uri="{BB962C8B-B14F-4D97-AF65-F5344CB8AC3E}">
        <p14:creationId xmlns:p14="http://schemas.microsoft.com/office/powerpoint/2010/main" val="1997951325"/>
      </p:ext>
    </p:extLst>
  </p:cSld>
  <p:clrMapOvr>
    <a:masterClrMapping/>
  </p:clrMapOvr>
</p:sldLayout>
</file>

<file path=ppt/slideLayouts/slideLayout122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A27E38DC-C0E6-4E0E-92A3-A3F282EBC901}" type="slidenum">
              <a:rPr lang="ru-RU"/>
              <a:pPr/>
              <a:t>‹#›</a:t>
            </a:fld>
            <a:endParaRPr lang="ru-RU"/>
          </a:p>
        </p:txBody>
      </p:sp>
    </p:spTree>
    <p:extLst>
      <p:ext uri="{BB962C8B-B14F-4D97-AF65-F5344CB8AC3E}">
        <p14:creationId xmlns:p14="http://schemas.microsoft.com/office/powerpoint/2010/main" val="2256929035"/>
      </p:ext>
    </p:extLst>
  </p:cSld>
  <p:clrMapOvr>
    <a:masterClrMapping/>
  </p:clrMapOvr>
</p:sldLayout>
</file>

<file path=ppt/slideLayouts/slideLayout122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926C7259-5E13-4C96-9D31-6D233A51B3B2}" type="slidenum">
              <a:rPr lang="ru-RU"/>
              <a:pPr/>
              <a:t>‹#›</a:t>
            </a:fld>
            <a:endParaRPr lang="ru-RU"/>
          </a:p>
        </p:txBody>
      </p:sp>
    </p:spTree>
    <p:extLst>
      <p:ext uri="{BB962C8B-B14F-4D97-AF65-F5344CB8AC3E}">
        <p14:creationId xmlns:p14="http://schemas.microsoft.com/office/powerpoint/2010/main" val="579559773"/>
      </p:ext>
    </p:extLst>
  </p:cSld>
  <p:clrMapOvr>
    <a:masterClrMapping/>
  </p:clrMapOvr>
</p:sldLayout>
</file>

<file path=ppt/slideLayouts/slideLayout122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5A457970-78BC-45A3-B0F6-4E565F612D0C}" type="slidenum">
              <a:rPr lang="ru-RU"/>
              <a:pPr/>
              <a:t>‹#›</a:t>
            </a:fld>
            <a:endParaRPr lang="ru-RU"/>
          </a:p>
        </p:txBody>
      </p:sp>
    </p:spTree>
    <p:extLst>
      <p:ext uri="{BB962C8B-B14F-4D97-AF65-F5344CB8AC3E}">
        <p14:creationId xmlns:p14="http://schemas.microsoft.com/office/powerpoint/2010/main" val="1549790010"/>
      </p:ext>
    </p:extLst>
  </p:cSld>
  <p:clrMapOvr>
    <a:masterClrMapping/>
  </p:clrMapOvr>
</p:sldLayout>
</file>

<file path=ppt/slideLayouts/slideLayout122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153A5EA7-C935-4D93-B679-6DFC32E5FA7E}" type="slidenum">
              <a:rPr lang="ru-RU"/>
              <a:pPr/>
              <a:t>‹#›</a:t>
            </a:fld>
            <a:endParaRPr lang="ru-RU"/>
          </a:p>
        </p:txBody>
      </p:sp>
    </p:spTree>
    <p:extLst>
      <p:ext uri="{BB962C8B-B14F-4D97-AF65-F5344CB8AC3E}">
        <p14:creationId xmlns:p14="http://schemas.microsoft.com/office/powerpoint/2010/main" val="2754935916"/>
      </p:ext>
    </p:extLst>
  </p:cSld>
  <p:clrMapOvr>
    <a:masterClrMapping/>
  </p:clrMapOvr>
</p:sldLayout>
</file>

<file path=ppt/slideLayouts/slideLayout122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65DDAD7A-7834-4532-8504-5B455EE7C9D2}" type="slidenum">
              <a:rPr lang="ru-RU"/>
              <a:pPr/>
              <a:t>‹#›</a:t>
            </a:fld>
            <a:endParaRPr lang="ru-RU"/>
          </a:p>
        </p:txBody>
      </p:sp>
    </p:spTree>
    <p:extLst>
      <p:ext uri="{BB962C8B-B14F-4D97-AF65-F5344CB8AC3E}">
        <p14:creationId xmlns:p14="http://schemas.microsoft.com/office/powerpoint/2010/main" val="4068787067"/>
      </p:ext>
    </p:extLst>
  </p:cSld>
  <p:clrMapOvr>
    <a:masterClrMapping/>
  </p:clrMapOvr>
</p:sldLayout>
</file>

<file path=ppt/slideLayouts/slideLayout122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9BC05AA0-53AB-4818-9A2D-909B0DFFE6C7}" type="slidenum">
              <a:rPr lang="ru-RU"/>
              <a:pPr/>
              <a:t>‹#›</a:t>
            </a:fld>
            <a:endParaRPr lang="ru-RU"/>
          </a:p>
        </p:txBody>
      </p:sp>
    </p:spTree>
    <p:extLst>
      <p:ext uri="{BB962C8B-B14F-4D97-AF65-F5344CB8AC3E}">
        <p14:creationId xmlns:p14="http://schemas.microsoft.com/office/powerpoint/2010/main" val="1820138891"/>
      </p:ext>
    </p:extLst>
  </p:cSld>
  <p:clrMapOvr>
    <a:masterClrMapping/>
  </p:clrMapOvr>
</p:sldLayout>
</file>

<file path=ppt/slideLayouts/slideLayout122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D90404FC-EEAB-433F-9B6B-28648218EC10}" type="slidenum">
              <a:rPr lang="ru-RU"/>
              <a:pPr/>
              <a:t>‹#›</a:t>
            </a:fld>
            <a:endParaRPr lang="ru-RU"/>
          </a:p>
        </p:txBody>
      </p:sp>
    </p:spTree>
    <p:extLst>
      <p:ext uri="{BB962C8B-B14F-4D97-AF65-F5344CB8AC3E}">
        <p14:creationId xmlns:p14="http://schemas.microsoft.com/office/powerpoint/2010/main" val="9172605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94388452-6007-4725-9DA7-E51F29AA0B09}" type="slidenum">
              <a:rPr lang="ru-RU"/>
              <a:pPr/>
              <a:t>‹#›</a:t>
            </a:fld>
            <a:endParaRPr lang="ru-RU"/>
          </a:p>
        </p:txBody>
      </p:sp>
    </p:spTree>
    <p:extLst>
      <p:ext uri="{BB962C8B-B14F-4D97-AF65-F5344CB8AC3E}">
        <p14:creationId xmlns:p14="http://schemas.microsoft.com/office/powerpoint/2010/main" val="1885843255"/>
      </p:ext>
    </p:extLst>
  </p:cSld>
  <p:clrMapOvr>
    <a:masterClrMapping/>
  </p:clrMapOvr>
</p:sldLayout>
</file>

<file path=ppt/slideLayouts/slideLayout123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08DBE803-68B2-4188-9B2C-B6DB85B0220D}" type="slidenum">
              <a:rPr lang="ru-RU"/>
              <a:pPr/>
              <a:t>‹#›</a:t>
            </a:fld>
            <a:endParaRPr lang="ru-RU"/>
          </a:p>
        </p:txBody>
      </p:sp>
    </p:spTree>
    <p:extLst>
      <p:ext uri="{BB962C8B-B14F-4D97-AF65-F5344CB8AC3E}">
        <p14:creationId xmlns:p14="http://schemas.microsoft.com/office/powerpoint/2010/main" val="2324555315"/>
      </p:ext>
    </p:extLst>
  </p:cSld>
  <p:clrMapOvr>
    <a:masterClrMapping/>
  </p:clrMapOvr>
</p:sldLayout>
</file>

<file path=ppt/slideLayouts/slideLayout123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FBA77FA0-9FA9-4819-A631-ACF750AF4CEA}" type="slidenum">
              <a:rPr lang="ru-RU"/>
              <a:pPr/>
              <a:t>‹#›</a:t>
            </a:fld>
            <a:endParaRPr lang="ru-RU"/>
          </a:p>
        </p:txBody>
      </p:sp>
    </p:spTree>
    <p:extLst>
      <p:ext uri="{BB962C8B-B14F-4D97-AF65-F5344CB8AC3E}">
        <p14:creationId xmlns:p14="http://schemas.microsoft.com/office/powerpoint/2010/main" val="984511417"/>
      </p:ext>
    </p:extLst>
  </p:cSld>
  <p:clrMapOvr>
    <a:masterClrMapping/>
  </p:clrMapOvr>
</p:sldLayout>
</file>

<file path=ppt/slideLayouts/slideLayout123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89417DF5-B132-4D81-85F2-3874EF8C55E5}" type="slidenum">
              <a:rPr lang="ru-RU"/>
              <a:pPr/>
              <a:t>‹#›</a:t>
            </a:fld>
            <a:endParaRPr lang="ru-RU"/>
          </a:p>
        </p:txBody>
      </p:sp>
    </p:spTree>
    <p:extLst>
      <p:ext uri="{BB962C8B-B14F-4D97-AF65-F5344CB8AC3E}">
        <p14:creationId xmlns:p14="http://schemas.microsoft.com/office/powerpoint/2010/main" val="3639526241"/>
      </p:ext>
    </p:extLst>
  </p:cSld>
  <p:clrMapOvr>
    <a:masterClrMapping/>
  </p:clrMapOvr>
</p:sldLayout>
</file>

<file path=ppt/slideLayouts/slideLayout123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4FD5ECCF-06F6-458C-A8DE-E020EE135D11}" type="slidenum">
              <a:rPr lang="ru-RU"/>
              <a:pPr/>
              <a:t>‹#›</a:t>
            </a:fld>
            <a:endParaRPr lang="ru-RU"/>
          </a:p>
        </p:txBody>
      </p:sp>
    </p:spTree>
    <p:extLst>
      <p:ext uri="{BB962C8B-B14F-4D97-AF65-F5344CB8AC3E}">
        <p14:creationId xmlns:p14="http://schemas.microsoft.com/office/powerpoint/2010/main" val="180021902"/>
      </p:ext>
    </p:extLst>
  </p:cSld>
  <p:clrMapOvr>
    <a:masterClrMapping/>
  </p:clrMapOvr>
</p:sldLayout>
</file>

<file path=ppt/slideLayouts/slideLayout123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9334DED6-3496-45B6-B2C5-CDF06058802D}" type="slidenum">
              <a:rPr lang="ru-RU"/>
              <a:pPr/>
              <a:t>‹#›</a:t>
            </a:fld>
            <a:endParaRPr lang="ru-RU"/>
          </a:p>
        </p:txBody>
      </p:sp>
    </p:spTree>
    <p:extLst>
      <p:ext uri="{BB962C8B-B14F-4D97-AF65-F5344CB8AC3E}">
        <p14:creationId xmlns:p14="http://schemas.microsoft.com/office/powerpoint/2010/main" val="3037694909"/>
      </p:ext>
    </p:extLst>
  </p:cSld>
  <p:clrMapOvr>
    <a:masterClrMapping/>
  </p:clrMapOvr>
</p:sldLayout>
</file>

<file path=ppt/slideLayouts/slideLayout123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A1E63492-3C7F-4F64-819C-771BE4748434}" type="slidenum">
              <a:rPr lang="ru-RU"/>
              <a:pPr/>
              <a:t>‹#›</a:t>
            </a:fld>
            <a:endParaRPr lang="ru-RU"/>
          </a:p>
        </p:txBody>
      </p:sp>
    </p:spTree>
    <p:extLst>
      <p:ext uri="{BB962C8B-B14F-4D97-AF65-F5344CB8AC3E}">
        <p14:creationId xmlns:p14="http://schemas.microsoft.com/office/powerpoint/2010/main" val="3677347853"/>
      </p:ext>
    </p:extLst>
  </p:cSld>
  <p:clrMapOvr>
    <a:masterClrMapping/>
  </p:clrMapOvr>
</p:sldLayout>
</file>

<file path=ppt/slideLayouts/slideLayout123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29D89B0B-2A5E-47A4-BB7D-6CEDEF1946E4}" type="slidenum">
              <a:rPr lang="ru-RU"/>
              <a:pPr/>
              <a:t>‹#›</a:t>
            </a:fld>
            <a:endParaRPr lang="ru-RU"/>
          </a:p>
        </p:txBody>
      </p:sp>
    </p:spTree>
    <p:extLst>
      <p:ext uri="{BB962C8B-B14F-4D97-AF65-F5344CB8AC3E}">
        <p14:creationId xmlns:p14="http://schemas.microsoft.com/office/powerpoint/2010/main" val="1805386110"/>
      </p:ext>
    </p:extLst>
  </p:cSld>
  <p:clrMapOvr>
    <a:masterClrMapping/>
  </p:clrMapOvr>
</p:sldLayout>
</file>

<file path=ppt/slideLayouts/slideLayout123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85A4BDC7-8CA8-41C7-9E0A-5661D415245B}" type="slidenum">
              <a:rPr lang="ru-RU"/>
              <a:pPr/>
              <a:t>‹#›</a:t>
            </a:fld>
            <a:endParaRPr lang="ru-RU"/>
          </a:p>
        </p:txBody>
      </p:sp>
    </p:spTree>
    <p:extLst>
      <p:ext uri="{BB962C8B-B14F-4D97-AF65-F5344CB8AC3E}">
        <p14:creationId xmlns:p14="http://schemas.microsoft.com/office/powerpoint/2010/main" val="2847425702"/>
      </p:ext>
    </p:extLst>
  </p:cSld>
  <p:clrMapOvr>
    <a:masterClrMapping/>
  </p:clrMapOvr>
</p:sldLayout>
</file>

<file path=ppt/slideLayouts/slideLayout123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DC81A595-FF39-4D33-88B0-5AD7AD5516FB}" type="slidenum">
              <a:rPr lang="ru-RU"/>
              <a:pPr/>
              <a:t>‹#›</a:t>
            </a:fld>
            <a:endParaRPr lang="ru-RU"/>
          </a:p>
        </p:txBody>
      </p:sp>
    </p:spTree>
    <p:extLst>
      <p:ext uri="{BB962C8B-B14F-4D97-AF65-F5344CB8AC3E}">
        <p14:creationId xmlns:p14="http://schemas.microsoft.com/office/powerpoint/2010/main" val="604047645"/>
      </p:ext>
    </p:extLst>
  </p:cSld>
  <p:clrMapOvr>
    <a:masterClrMapping/>
  </p:clrMapOvr>
</p:sldLayout>
</file>

<file path=ppt/slideLayouts/slideLayout123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7D6BAB0D-5344-46B9-9B01-AF6E003CB1F6}" type="slidenum">
              <a:rPr lang="ru-RU"/>
              <a:pPr/>
              <a:t>‹#›</a:t>
            </a:fld>
            <a:endParaRPr lang="ru-RU"/>
          </a:p>
        </p:txBody>
      </p:sp>
    </p:spTree>
    <p:extLst>
      <p:ext uri="{BB962C8B-B14F-4D97-AF65-F5344CB8AC3E}">
        <p14:creationId xmlns:p14="http://schemas.microsoft.com/office/powerpoint/2010/main" val="232468379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9F68252C-16CE-4DDC-BEA8-A6C5EB17ED5B}" type="slidenum">
              <a:rPr lang="ru-RU"/>
              <a:pPr/>
              <a:t>‹#›</a:t>
            </a:fld>
            <a:endParaRPr lang="ru-RU"/>
          </a:p>
        </p:txBody>
      </p:sp>
    </p:spTree>
    <p:extLst>
      <p:ext uri="{BB962C8B-B14F-4D97-AF65-F5344CB8AC3E}">
        <p14:creationId xmlns:p14="http://schemas.microsoft.com/office/powerpoint/2010/main" val="1870272155"/>
      </p:ext>
    </p:extLst>
  </p:cSld>
  <p:clrMapOvr>
    <a:masterClrMapping/>
  </p:clrMapOvr>
</p:sldLayout>
</file>

<file path=ppt/slideLayouts/slideLayout124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BDC4F935-040B-4A36-A5AA-9765576A2AB1}" type="slidenum">
              <a:rPr lang="ru-RU"/>
              <a:pPr/>
              <a:t>‹#›</a:t>
            </a:fld>
            <a:endParaRPr lang="ru-RU"/>
          </a:p>
        </p:txBody>
      </p:sp>
    </p:spTree>
    <p:extLst>
      <p:ext uri="{BB962C8B-B14F-4D97-AF65-F5344CB8AC3E}">
        <p14:creationId xmlns:p14="http://schemas.microsoft.com/office/powerpoint/2010/main" val="2184760498"/>
      </p:ext>
    </p:extLst>
  </p:cSld>
  <p:clrMapOvr>
    <a:masterClrMapping/>
  </p:clrMapOvr>
</p:sldLayout>
</file>

<file path=ppt/slideLayouts/slideLayout124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92F729B3-29F2-4967-924C-B3467977FCB3}" type="slidenum">
              <a:rPr lang="ru-RU"/>
              <a:pPr/>
              <a:t>‹#›</a:t>
            </a:fld>
            <a:endParaRPr lang="ru-RU"/>
          </a:p>
        </p:txBody>
      </p:sp>
    </p:spTree>
    <p:extLst>
      <p:ext uri="{BB962C8B-B14F-4D97-AF65-F5344CB8AC3E}">
        <p14:creationId xmlns:p14="http://schemas.microsoft.com/office/powerpoint/2010/main" val="3742622037"/>
      </p:ext>
    </p:extLst>
  </p:cSld>
  <p:clrMapOvr>
    <a:masterClrMapping/>
  </p:clrMapOvr>
</p:sldLayout>
</file>

<file path=ppt/slideLayouts/slideLayout124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831F3F0E-696C-45EC-B98A-42F8AB555E8E}" type="slidenum">
              <a:rPr lang="ru-RU"/>
              <a:pPr/>
              <a:t>‹#›</a:t>
            </a:fld>
            <a:endParaRPr lang="ru-RU"/>
          </a:p>
        </p:txBody>
      </p:sp>
    </p:spTree>
    <p:extLst>
      <p:ext uri="{BB962C8B-B14F-4D97-AF65-F5344CB8AC3E}">
        <p14:creationId xmlns:p14="http://schemas.microsoft.com/office/powerpoint/2010/main" val="3728297183"/>
      </p:ext>
    </p:extLst>
  </p:cSld>
  <p:clrMapOvr>
    <a:masterClrMapping/>
  </p:clrMapOvr>
</p:sldLayout>
</file>

<file path=ppt/slideLayouts/slideLayout124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964DC570-DCE8-4C9C-A490-7C6EFA7DA7F5}" type="slidenum">
              <a:rPr lang="ru-RU"/>
              <a:pPr/>
              <a:t>‹#›</a:t>
            </a:fld>
            <a:endParaRPr lang="ru-RU"/>
          </a:p>
        </p:txBody>
      </p:sp>
    </p:spTree>
    <p:extLst>
      <p:ext uri="{BB962C8B-B14F-4D97-AF65-F5344CB8AC3E}">
        <p14:creationId xmlns:p14="http://schemas.microsoft.com/office/powerpoint/2010/main" val="2286140970"/>
      </p:ext>
    </p:extLst>
  </p:cSld>
  <p:clrMapOvr>
    <a:masterClrMapping/>
  </p:clrMapOvr>
</p:sldLayout>
</file>

<file path=ppt/slideLayouts/slideLayout124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0D689586-69E5-4090-8B55-38A74C2CBD1B}" type="slidenum">
              <a:rPr lang="ru-RU"/>
              <a:pPr/>
              <a:t>‹#›</a:t>
            </a:fld>
            <a:endParaRPr lang="ru-RU"/>
          </a:p>
        </p:txBody>
      </p:sp>
    </p:spTree>
    <p:extLst>
      <p:ext uri="{BB962C8B-B14F-4D97-AF65-F5344CB8AC3E}">
        <p14:creationId xmlns:p14="http://schemas.microsoft.com/office/powerpoint/2010/main" val="1374558240"/>
      </p:ext>
    </p:extLst>
  </p:cSld>
  <p:clrMapOvr>
    <a:masterClrMapping/>
  </p:clrMapOvr>
</p:sldLayout>
</file>

<file path=ppt/slideLayouts/slideLayout124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4DE27138-EA41-461E-B052-13F01EBCAFED}" type="slidenum">
              <a:rPr lang="ru-RU"/>
              <a:pPr/>
              <a:t>‹#›</a:t>
            </a:fld>
            <a:endParaRPr lang="ru-RU"/>
          </a:p>
        </p:txBody>
      </p:sp>
    </p:spTree>
    <p:extLst>
      <p:ext uri="{BB962C8B-B14F-4D97-AF65-F5344CB8AC3E}">
        <p14:creationId xmlns:p14="http://schemas.microsoft.com/office/powerpoint/2010/main" val="3814122857"/>
      </p:ext>
    </p:extLst>
  </p:cSld>
  <p:clrMapOvr>
    <a:masterClrMapping/>
  </p:clrMapOvr>
</p:sldLayout>
</file>

<file path=ppt/slideLayouts/slideLayout124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1A2AD3B6-D45A-4C66-95D8-26FA4667818F}" type="slidenum">
              <a:rPr lang="ru-RU"/>
              <a:pPr/>
              <a:t>‹#›</a:t>
            </a:fld>
            <a:endParaRPr lang="ru-RU"/>
          </a:p>
        </p:txBody>
      </p:sp>
    </p:spTree>
    <p:extLst>
      <p:ext uri="{BB962C8B-B14F-4D97-AF65-F5344CB8AC3E}">
        <p14:creationId xmlns:p14="http://schemas.microsoft.com/office/powerpoint/2010/main" val="2325335794"/>
      </p:ext>
    </p:extLst>
  </p:cSld>
  <p:clrMapOvr>
    <a:masterClrMapping/>
  </p:clrMapOvr>
</p:sldLayout>
</file>

<file path=ppt/slideLayouts/slideLayout124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1C5A5F8A-2C3B-4626-9F52-261642DA395E}" type="slidenum">
              <a:rPr lang="ru-RU"/>
              <a:pPr/>
              <a:t>‹#›</a:t>
            </a:fld>
            <a:endParaRPr lang="ru-RU"/>
          </a:p>
        </p:txBody>
      </p:sp>
    </p:spTree>
    <p:extLst>
      <p:ext uri="{BB962C8B-B14F-4D97-AF65-F5344CB8AC3E}">
        <p14:creationId xmlns:p14="http://schemas.microsoft.com/office/powerpoint/2010/main" val="4251898853"/>
      </p:ext>
    </p:extLst>
  </p:cSld>
  <p:clrMapOvr>
    <a:masterClrMapping/>
  </p:clrMapOvr>
</p:sldLayout>
</file>

<file path=ppt/slideLayouts/slideLayout124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3F880C92-DDE2-404F-BD5A-BB8D352B015F}" type="slidenum">
              <a:rPr lang="ru-RU"/>
              <a:pPr/>
              <a:t>‹#›</a:t>
            </a:fld>
            <a:endParaRPr lang="ru-RU"/>
          </a:p>
        </p:txBody>
      </p:sp>
    </p:spTree>
    <p:extLst>
      <p:ext uri="{BB962C8B-B14F-4D97-AF65-F5344CB8AC3E}">
        <p14:creationId xmlns:p14="http://schemas.microsoft.com/office/powerpoint/2010/main" val="2137737431"/>
      </p:ext>
    </p:extLst>
  </p:cSld>
  <p:clrMapOvr>
    <a:masterClrMapping/>
  </p:clrMapOvr>
</p:sldLayout>
</file>

<file path=ppt/slideLayouts/slideLayout124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3DBDE40D-0C06-4B24-9B12-19B88D3637EC}" type="slidenum">
              <a:rPr lang="ru-RU"/>
              <a:pPr/>
              <a:t>‹#›</a:t>
            </a:fld>
            <a:endParaRPr lang="ru-RU"/>
          </a:p>
        </p:txBody>
      </p:sp>
    </p:spTree>
    <p:extLst>
      <p:ext uri="{BB962C8B-B14F-4D97-AF65-F5344CB8AC3E}">
        <p14:creationId xmlns:p14="http://schemas.microsoft.com/office/powerpoint/2010/main" val="39274194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CF58063C-98D9-4B67-8414-F14FDC6E9B52}" type="slidenum">
              <a:rPr lang="ru-RU"/>
              <a:pPr/>
              <a:t>‹#›</a:t>
            </a:fld>
            <a:endParaRPr lang="ru-RU"/>
          </a:p>
        </p:txBody>
      </p:sp>
    </p:spTree>
    <p:extLst>
      <p:ext uri="{BB962C8B-B14F-4D97-AF65-F5344CB8AC3E}">
        <p14:creationId xmlns:p14="http://schemas.microsoft.com/office/powerpoint/2010/main" val="3600980008"/>
      </p:ext>
    </p:extLst>
  </p:cSld>
  <p:clrMapOvr>
    <a:masterClrMapping/>
  </p:clrMapOvr>
</p:sldLayout>
</file>

<file path=ppt/slideLayouts/slideLayout125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A69FE1F7-4AE6-4273-A0E3-658C76F9C71A}" type="slidenum">
              <a:rPr lang="ru-RU"/>
              <a:pPr/>
              <a:t>‹#›</a:t>
            </a:fld>
            <a:endParaRPr lang="ru-RU"/>
          </a:p>
        </p:txBody>
      </p:sp>
    </p:spTree>
    <p:extLst>
      <p:ext uri="{BB962C8B-B14F-4D97-AF65-F5344CB8AC3E}">
        <p14:creationId xmlns:p14="http://schemas.microsoft.com/office/powerpoint/2010/main" val="1364117679"/>
      </p:ext>
    </p:extLst>
  </p:cSld>
  <p:clrMapOvr>
    <a:masterClrMapping/>
  </p:clrMapOvr>
</p:sldLayout>
</file>

<file path=ppt/slideLayouts/slideLayout125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3BE54E13-50DD-4827-A938-754A623E74E8}" type="slidenum">
              <a:rPr lang="ru-RU"/>
              <a:pPr/>
              <a:t>‹#›</a:t>
            </a:fld>
            <a:endParaRPr lang="ru-RU"/>
          </a:p>
        </p:txBody>
      </p:sp>
    </p:spTree>
    <p:extLst>
      <p:ext uri="{BB962C8B-B14F-4D97-AF65-F5344CB8AC3E}">
        <p14:creationId xmlns:p14="http://schemas.microsoft.com/office/powerpoint/2010/main" val="3846116268"/>
      </p:ext>
    </p:extLst>
  </p:cSld>
  <p:clrMapOvr>
    <a:masterClrMapping/>
  </p:clrMapOvr>
</p:sldLayout>
</file>

<file path=ppt/slideLayouts/slideLayout125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0725725B-F141-4CE0-9311-DB2CC79D77F2}" type="slidenum">
              <a:rPr lang="ru-RU"/>
              <a:pPr/>
              <a:t>‹#›</a:t>
            </a:fld>
            <a:endParaRPr lang="ru-RU"/>
          </a:p>
        </p:txBody>
      </p:sp>
    </p:spTree>
    <p:extLst>
      <p:ext uri="{BB962C8B-B14F-4D97-AF65-F5344CB8AC3E}">
        <p14:creationId xmlns:p14="http://schemas.microsoft.com/office/powerpoint/2010/main" val="952029181"/>
      </p:ext>
    </p:extLst>
  </p:cSld>
  <p:clrMapOvr>
    <a:masterClrMapping/>
  </p:clrMapOvr>
</p:sldLayout>
</file>

<file path=ppt/slideLayouts/slideLayout125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73B7051F-E0D9-4BC2-B374-E89A667D4E34}" type="slidenum">
              <a:rPr lang="ru-RU"/>
              <a:pPr/>
              <a:t>‹#›</a:t>
            </a:fld>
            <a:endParaRPr lang="ru-RU"/>
          </a:p>
        </p:txBody>
      </p:sp>
    </p:spTree>
    <p:extLst>
      <p:ext uri="{BB962C8B-B14F-4D97-AF65-F5344CB8AC3E}">
        <p14:creationId xmlns:p14="http://schemas.microsoft.com/office/powerpoint/2010/main" val="39302868"/>
      </p:ext>
    </p:extLst>
  </p:cSld>
  <p:clrMapOvr>
    <a:masterClrMapping/>
  </p:clrMapOvr>
</p:sldLayout>
</file>

<file path=ppt/slideLayouts/slideLayout125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A8A4EF57-F958-4868-883A-0DB0CAF5ADBC}" type="slidenum">
              <a:rPr lang="ru-RU"/>
              <a:pPr/>
              <a:t>‹#›</a:t>
            </a:fld>
            <a:endParaRPr lang="ru-RU"/>
          </a:p>
        </p:txBody>
      </p:sp>
    </p:spTree>
    <p:extLst>
      <p:ext uri="{BB962C8B-B14F-4D97-AF65-F5344CB8AC3E}">
        <p14:creationId xmlns:p14="http://schemas.microsoft.com/office/powerpoint/2010/main" val="2352854305"/>
      </p:ext>
    </p:extLst>
  </p:cSld>
  <p:clrMapOvr>
    <a:masterClrMapping/>
  </p:clrMapOvr>
</p:sldLayout>
</file>

<file path=ppt/slideLayouts/slideLayout125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6DAF8797-8509-4232-B83D-8F5BF3CC259F}" type="slidenum">
              <a:rPr lang="ru-RU"/>
              <a:pPr/>
              <a:t>‹#›</a:t>
            </a:fld>
            <a:endParaRPr lang="ru-RU"/>
          </a:p>
        </p:txBody>
      </p:sp>
    </p:spTree>
    <p:extLst>
      <p:ext uri="{BB962C8B-B14F-4D97-AF65-F5344CB8AC3E}">
        <p14:creationId xmlns:p14="http://schemas.microsoft.com/office/powerpoint/2010/main" val="1520353686"/>
      </p:ext>
    </p:extLst>
  </p:cSld>
  <p:clrMapOvr>
    <a:masterClrMapping/>
  </p:clrMapOvr>
</p:sldLayout>
</file>

<file path=ppt/slideLayouts/slideLayout125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B90B4F52-CE2C-4C03-BE04-6A4E64BE4C5B}" type="slidenum">
              <a:rPr lang="ru-RU"/>
              <a:pPr/>
              <a:t>‹#›</a:t>
            </a:fld>
            <a:endParaRPr lang="ru-RU"/>
          </a:p>
        </p:txBody>
      </p:sp>
    </p:spTree>
    <p:extLst>
      <p:ext uri="{BB962C8B-B14F-4D97-AF65-F5344CB8AC3E}">
        <p14:creationId xmlns:p14="http://schemas.microsoft.com/office/powerpoint/2010/main" val="3209587893"/>
      </p:ext>
    </p:extLst>
  </p:cSld>
  <p:clrMapOvr>
    <a:masterClrMapping/>
  </p:clrMapOvr>
</p:sldLayout>
</file>

<file path=ppt/slideLayouts/slideLayout125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1C2648C2-8E35-44EB-A7F9-3DA10112BBB5}" type="slidenum">
              <a:rPr lang="ru-RU"/>
              <a:pPr/>
              <a:t>‹#›</a:t>
            </a:fld>
            <a:endParaRPr lang="ru-RU"/>
          </a:p>
        </p:txBody>
      </p:sp>
    </p:spTree>
    <p:extLst>
      <p:ext uri="{BB962C8B-B14F-4D97-AF65-F5344CB8AC3E}">
        <p14:creationId xmlns:p14="http://schemas.microsoft.com/office/powerpoint/2010/main" val="2724287757"/>
      </p:ext>
    </p:extLst>
  </p:cSld>
  <p:clrMapOvr>
    <a:masterClrMapping/>
  </p:clrMapOvr>
</p:sldLayout>
</file>

<file path=ppt/slideLayouts/slideLayout125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BF710107-90C6-47FA-8380-F7BABC924306}" type="slidenum">
              <a:rPr lang="ru-RU"/>
              <a:pPr/>
              <a:t>‹#›</a:t>
            </a:fld>
            <a:endParaRPr lang="ru-RU"/>
          </a:p>
        </p:txBody>
      </p:sp>
    </p:spTree>
    <p:extLst>
      <p:ext uri="{BB962C8B-B14F-4D97-AF65-F5344CB8AC3E}">
        <p14:creationId xmlns:p14="http://schemas.microsoft.com/office/powerpoint/2010/main" val="1665073334"/>
      </p:ext>
    </p:extLst>
  </p:cSld>
  <p:clrMapOvr>
    <a:masterClrMapping/>
  </p:clrMapOvr>
</p:sldLayout>
</file>

<file path=ppt/slideLayouts/slideLayout125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96EEE52E-12FE-4275-9936-1554F46940F2}" type="slidenum">
              <a:rPr lang="ru-RU"/>
              <a:pPr/>
              <a:t>‹#›</a:t>
            </a:fld>
            <a:endParaRPr lang="ru-RU"/>
          </a:p>
        </p:txBody>
      </p:sp>
    </p:spTree>
    <p:extLst>
      <p:ext uri="{BB962C8B-B14F-4D97-AF65-F5344CB8AC3E}">
        <p14:creationId xmlns:p14="http://schemas.microsoft.com/office/powerpoint/2010/main" val="116130380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0B38CF0F-ACE8-4B60-980B-F1030C52933E}" type="slidenum">
              <a:rPr lang="ru-RU"/>
              <a:pPr/>
              <a:t>‹#›</a:t>
            </a:fld>
            <a:endParaRPr lang="ru-RU"/>
          </a:p>
        </p:txBody>
      </p:sp>
    </p:spTree>
    <p:extLst>
      <p:ext uri="{BB962C8B-B14F-4D97-AF65-F5344CB8AC3E}">
        <p14:creationId xmlns:p14="http://schemas.microsoft.com/office/powerpoint/2010/main" val="1923116468"/>
      </p:ext>
    </p:extLst>
  </p:cSld>
  <p:clrMapOvr>
    <a:masterClrMapping/>
  </p:clrMapOvr>
</p:sldLayout>
</file>

<file path=ppt/slideLayouts/slideLayout126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544D90EF-E736-4288-A944-D1F4CD200A76}" type="slidenum">
              <a:rPr lang="ru-RU"/>
              <a:pPr/>
              <a:t>‹#›</a:t>
            </a:fld>
            <a:endParaRPr lang="ru-RU"/>
          </a:p>
        </p:txBody>
      </p:sp>
    </p:spTree>
    <p:extLst>
      <p:ext uri="{BB962C8B-B14F-4D97-AF65-F5344CB8AC3E}">
        <p14:creationId xmlns:p14="http://schemas.microsoft.com/office/powerpoint/2010/main" val="509801575"/>
      </p:ext>
    </p:extLst>
  </p:cSld>
  <p:clrMapOvr>
    <a:masterClrMapping/>
  </p:clrMapOvr>
</p:sldLayout>
</file>

<file path=ppt/slideLayouts/slideLayout126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AA2401F8-38D5-4CDF-BE29-9C8B2825EF52}" type="slidenum">
              <a:rPr lang="ru-RU"/>
              <a:pPr/>
              <a:t>‹#›</a:t>
            </a:fld>
            <a:endParaRPr lang="ru-RU"/>
          </a:p>
        </p:txBody>
      </p:sp>
    </p:spTree>
    <p:extLst>
      <p:ext uri="{BB962C8B-B14F-4D97-AF65-F5344CB8AC3E}">
        <p14:creationId xmlns:p14="http://schemas.microsoft.com/office/powerpoint/2010/main" val="912246537"/>
      </p:ext>
    </p:extLst>
  </p:cSld>
  <p:clrMapOvr>
    <a:masterClrMapping/>
  </p:clrMapOvr>
</p:sldLayout>
</file>

<file path=ppt/slideLayouts/slideLayout126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58A289C7-E1FF-4B68-828E-FAE3EF6FBEC8}" type="slidenum">
              <a:rPr lang="ru-RU"/>
              <a:pPr/>
              <a:t>‹#›</a:t>
            </a:fld>
            <a:endParaRPr lang="ru-RU"/>
          </a:p>
        </p:txBody>
      </p:sp>
    </p:spTree>
    <p:extLst>
      <p:ext uri="{BB962C8B-B14F-4D97-AF65-F5344CB8AC3E}">
        <p14:creationId xmlns:p14="http://schemas.microsoft.com/office/powerpoint/2010/main" val="525405420"/>
      </p:ext>
    </p:extLst>
  </p:cSld>
  <p:clrMapOvr>
    <a:masterClrMapping/>
  </p:clrMapOvr>
</p:sldLayout>
</file>

<file path=ppt/slideLayouts/slideLayout126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13C5682C-841C-4F5C-AEE6-063CF626FD0B}" type="slidenum">
              <a:rPr lang="ru-RU"/>
              <a:pPr/>
              <a:t>‹#›</a:t>
            </a:fld>
            <a:endParaRPr lang="ru-RU"/>
          </a:p>
        </p:txBody>
      </p:sp>
    </p:spTree>
    <p:extLst>
      <p:ext uri="{BB962C8B-B14F-4D97-AF65-F5344CB8AC3E}">
        <p14:creationId xmlns:p14="http://schemas.microsoft.com/office/powerpoint/2010/main" val="3717090117"/>
      </p:ext>
    </p:extLst>
  </p:cSld>
  <p:clrMapOvr>
    <a:masterClrMapping/>
  </p:clrMapOvr>
</p:sldLayout>
</file>

<file path=ppt/slideLayouts/slideLayout126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BCD1AF6B-C75F-42D7-BE9F-33A122AC11F6}" type="slidenum">
              <a:rPr lang="ru-RU"/>
              <a:pPr/>
              <a:t>‹#›</a:t>
            </a:fld>
            <a:endParaRPr lang="ru-RU"/>
          </a:p>
        </p:txBody>
      </p:sp>
    </p:spTree>
    <p:extLst>
      <p:ext uri="{BB962C8B-B14F-4D97-AF65-F5344CB8AC3E}">
        <p14:creationId xmlns:p14="http://schemas.microsoft.com/office/powerpoint/2010/main" val="2158730146"/>
      </p:ext>
    </p:extLst>
  </p:cSld>
  <p:clrMapOvr>
    <a:masterClrMapping/>
  </p:clrMapOvr>
</p:sldLayout>
</file>

<file path=ppt/slideLayouts/slideLayout126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C48B9FF2-8181-4001-BB66-A1C324671B7E}" type="slidenum">
              <a:rPr lang="ru-RU"/>
              <a:pPr/>
              <a:t>‹#›</a:t>
            </a:fld>
            <a:endParaRPr lang="ru-RU"/>
          </a:p>
        </p:txBody>
      </p:sp>
    </p:spTree>
    <p:extLst>
      <p:ext uri="{BB962C8B-B14F-4D97-AF65-F5344CB8AC3E}">
        <p14:creationId xmlns:p14="http://schemas.microsoft.com/office/powerpoint/2010/main" val="3622812405"/>
      </p:ext>
    </p:extLst>
  </p:cSld>
  <p:clrMapOvr>
    <a:masterClrMapping/>
  </p:clrMapOvr>
</p:sldLayout>
</file>

<file path=ppt/slideLayouts/slideLayout126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A0002531-EB8F-4247-ACC5-9E346D415B5C}" type="slidenum">
              <a:rPr lang="ru-RU"/>
              <a:pPr/>
              <a:t>‹#›</a:t>
            </a:fld>
            <a:endParaRPr lang="ru-RU"/>
          </a:p>
        </p:txBody>
      </p:sp>
    </p:spTree>
    <p:extLst>
      <p:ext uri="{BB962C8B-B14F-4D97-AF65-F5344CB8AC3E}">
        <p14:creationId xmlns:p14="http://schemas.microsoft.com/office/powerpoint/2010/main" val="2806636826"/>
      </p:ext>
    </p:extLst>
  </p:cSld>
  <p:clrMapOvr>
    <a:masterClrMapping/>
  </p:clrMapOvr>
</p:sldLayout>
</file>

<file path=ppt/slideLayouts/slideLayout126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DC055931-8C08-4419-8B25-BF2BF68FAE07}" type="slidenum">
              <a:rPr lang="ru-RU"/>
              <a:pPr/>
              <a:t>‹#›</a:t>
            </a:fld>
            <a:endParaRPr lang="ru-RU"/>
          </a:p>
        </p:txBody>
      </p:sp>
    </p:spTree>
    <p:extLst>
      <p:ext uri="{BB962C8B-B14F-4D97-AF65-F5344CB8AC3E}">
        <p14:creationId xmlns:p14="http://schemas.microsoft.com/office/powerpoint/2010/main" val="798669267"/>
      </p:ext>
    </p:extLst>
  </p:cSld>
  <p:clrMapOvr>
    <a:masterClrMapping/>
  </p:clrMapOvr>
</p:sldLayout>
</file>

<file path=ppt/slideLayouts/slideLayout126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2842CFF8-7829-4408-BA13-C4CDD28A014E}" type="slidenum">
              <a:rPr lang="ru-RU"/>
              <a:pPr/>
              <a:t>‹#›</a:t>
            </a:fld>
            <a:endParaRPr lang="ru-RU"/>
          </a:p>
        </p:txBody>
      </p:sp>
    </p:spTree>
    <p:extLst>
      <p:ext uri="{BB962C8B-B14F-4D97-AF65-F5344CB8AC3E}">
        <p14:creationId xmlns:p14="http://schemas.microsoft.com/office/powerpoint/2010/main" val="945461898"/>
      </p:ext>
    </p:extLst>
  </p:cSld>
  <p:clrMapOvr>
    <a:masterClrMapping/>
  </p:clrMapOvr>
</p:sldLayout>
</file>

<file path=ppt/slideLayouts/slideLayout126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CCBEC755-FCFC-48CB-9511-72841628DF71}" type="slidenum">
              <a:rPr lang="ru-RU"/>
              <a:pPr/>
              <a:t>‹#›</a:t>
            </a:fld>
            <a:endParaRPr lang="ru-RU"/>
          </a:p>
        </p:txBody>
      </p:sp>
    </p:spTree>
    <p:extLst>
      <p:ext uri="{BB962C8B-B14F-4D97-AF65-F5344CB8AC3E}">
        <p14:creationId xmlns:p14="http://schemas.microsoft.com/office/powerpoint/2010/main" val="62105526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FAE3067A-A08D-47BB-A403-4910BB843A21}" type="slidenum">
              <a:rPr lang="ru-RU"/>
              <a:pPr/>
              <a:t>‹#›</a:t>
            </a:fld>
            <a:endParaRPr lang="ru-RU"/>
          </a:p>
        </p:txBody>
      </p:sp>
    </p:spTree>
    <p:extLst>
      <p:ext uri="{BB962C8B-B14F-4D97-AF65-F5344CB8AC3E}">
        <p14:creationId xmlns:p14="http://schemas.microsoft.com/office/powerpoint/2010/main" val="2107221244"/>
      </p:ext>
    </p:extLst>
  </p:cSld>
  <p:clrMapOvr>
    <a:masterClrMapping/>
  </p:clrMapOvr>
</p:sldLayout>
</file>

<file path=ppt/slideLayouts/slideLayout127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986278FD-7B31-4C86-837D-8C97CA88FB17}" type="slidenum">
              <a:rPr lang="ru-RU"/>
              <a:pPr/>
              <a:t>‹#›</a:t>
            </a:fld>
            <a:endParaRPr lang="ru-RU"/>
          </a:p>
        </p:txBody>
      </p:sp>
    </p:spTree>
    <p:extLst>
      <p:ext uri="{BB962C8B-B14F-4D97-AF65-F5344CB8AC3E}">
        <p14:creationId xmlns:p14="http://schemas.microsoft.com/office/powerpoint/2010/main" val="475429226"/>
      </p:ext>
    </p:extLst>
  </p:cSld>
  <p:clrMapOvr>
    <a:masterClrMapping/>
  </p:clrMapOvr>
</p:sldLayout>
</file>

<file path=ppt/slideLayouts/slideLayout127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68878F9C-93CD-4D0E-A772-474FEC248779}" type="slidenum">
              <a:rPr lang="ru-RU"/>
              <a:pPr/>
              <a:t>‹#›</a:t>
            </a:fld>
            <a:endParaRPr lang="ru-RU"/>
          </a:p>
        </p:txBody>
      </p:sp>
    </p:spTree>
    <p:extLst>
      <p:ext uri="{BB962C8B-B14F-4D97-AF65-F5344CB8AC3E}">
        <p14:creationId xmlns:p14="http://schemas.microsoft.com/office/powerpoint/2010/main" val="2805219087"/>
      </p:ext>
    </p:extLst>
  </p:cSld>
  <p:clrMapOvr>
    <a:masterClrMapping/>
  </p:clrMapOvr>
</p:sldLayout>
</file>

<file path=ppt/slideLayouts/slideLayout127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55EC30DE-84C0-4452-AF1D-7461AA1AEF70}" type="slidenum">
              <a:rPr lang="ru-RU"/>
              <a:pPr/>
              <a:t>‹#›</a:t>
            </a:fld>
            <a:endParaRPr lang="ru-RU"/>
          </a:p>
        </p:txBody>
      </p:sp>
    </p:spTree>
    <p:extLst>
      <p:ext uri="{BB962C8B-B14F-4D97-AF65-F5344CB8AC3E}">
        <p14:creationId xmlns:p14="http://schemas.microsoft.com/office/powerpoint/2010/main" val="3837006586"/>
      </p:ext>
    </p:extLst>
  </p:cSld>
  <p:clrMapOvr>
    <a:masterClrMapping/>
  </p:clrMapOvr>
</p:sldLayout>
</file>

<file path=ppt/slideLayouts/slideLayout127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41FAA7E9-B780-4811-B000-83D6EACFFF8B}" type="slidenum">
              <a:rPr lang="ru-RU"/>
              <a:pPr/>
              <a:t>‹#›</a:t>
            </a:fld>
            <a:endParaRPr lang="ru-RU"/>
          </a:p>
        </p:txBody>
      </p:sp>
    </p:spTree>
    <p:extLst>
      <p:ext uri="{BB962C8B-B14F-4D97-AF65-F5344CB8AC3E}">
        <p14:creationId xmlns:p14="http://schemas.microsoft.com/office/powerpoint/2010/main" val="1232364555"/>
      </p:ext>
    </p:extLst>
  </p:cSld>
  <p:clrMapOvr>
    <a:masterClrMapping/>
  </p:clrMapOvr>
</p:sldLayout>
</file>

<file path=ppt/slideLayouts/slideLayout127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1529FBB9-D129-4203-827A-5278A8108C2B}" type="slidenum">
              <a:rPr lang="ru-RU"/>
              <a:pPr/>
              <a:t>‹#›</a:t>
            </a:fld>
            <a:endParaRPr lang="ru-RU"/>
          </a:p>
        </p:txBody>
      </p:sp>
    </p:spTree>
    <p:extLst>
      <p:ext uri="{BB962C8B-B14F-4D97-AF65-F5344CB8AC3E}">
        <p14:creationId xmlns:p14="http://schemas.microsoft.com/office/powerpoint/2010/main" val="711908803"/>
      </p:ext>
    </p:extLst>
  </p:cSld>
  <p:clrMapOvr>
    <a:masterClrMapping/>
  </p:clrMapOvr>
</p:sldLayout>
</file>

<file path=ppt/slideLayouts/slideLayout127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22029C97-DFDE-4F30-8B9E-ECBDDE562F19}" type="slidenum">
              <a:rPr lang="ru-RU"/>
              <a:pPr/>
              <a:t>‹#›</a:t>
            </a:fld>
            <a:endParaRPr lang="ru-RU"/>
          </a:p>
        </p:txBody>
      </p:sp>
    </p:spTree>
    <p:extLst>
      <p:ext uri="{BB962C8B-B14F-4D97-AF65-F5344CB8AC3E}">
        <p14:creationId xmlns:p14="http://schemas.microsoft.com/office/powerpoint/2010/main" val="4187327488"/>
      </p:ext>
    </p:extLst>
  </p:cSld>
  <p:clrMapOvr>
    <a:masterClrMapping/>
  </p:clrMapOvr>
</p:sldLayout>
</file>

<file path=ppt/slideLayouts/slideLayout127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DAE5E0FF-7E02-4F1A-88A3-71F216CB4211}" type="slidenum">
              <a:rPr lang="ru-RU"/>
              <a:pPr/>
              <a:t>‹#›</a:t>
            </a:fld>
            <a:endParaRPr lang="ru-RU"/>
          </a:p>
        </p:txBody>
      </p:sp>
    </p:spTree>
    <p:extLst>
      <p:ext uri="{BB962C8B-B14F-4D97-AF65-F5344CB8AC3E}">
        <p14:creationId xmlns:p14="http://schemas.microsoft.com/office/powerpoint/2010/main" val="3154516396"/>
      </p:ext>
    </p:extLst>
  </p:cSld>
  <p:clrMapOvr>
    <a:masterClrMapping/>
  </p:clrMapOvr>
</p:sldLayout>
</file>

<file path=ppt/slideLayouts/slideLayout127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A7BCADE5-6D4D-444A-87DC-A9037FFB0FD5}" type="slidenum">
              <a:rPr lang="ru-RU"/>
              <a:pPr/>
              <a:t>‹#›</a:t>
            </a:fld>
            <a:endParaRPr lang="ru-RU"/>
          </a:p>
        </p:txBody>
      </p:sp>
    </p:spTree>
    <p:extLst>
      <p:ext uri="{BB962C8B-B14F-4D97-AF65-F5344CB8AC3E}">
        <p14:creationId xmlns:p14="http://schemas.microsoft.com/office/powerpoint/2010/main" val="555864315"/>
      </p:ext>
    </p:extLst>
  </p:cSld>
  <p:clrMapOvr>
    <a:masterClrMapping/>
  </p:clrMapOvr>
</p:sldLayout>
</file>

<file path=ppt/slideLayouts/slideLayout127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EB56AD95-4CD7-4D53-90D1-1C6EFD3D560D}" type="slidenum">
              <a:rPr lang="ru-RU"/>
              <a:pPr/>
              <a:t>‹#›</a:t>
            </a:fld>
            <a:endParaRPr lang="ru-RU"/>
          </a:p>
        </p:txBody>
      </p:sp>
    </p:spTree>
    <p:extLst>
      <p:ext uri="{BB962C8B-B14F-4D97-AF65-F5344CB8AC3E}">
        <p14:creationId xmlns:p14="http://schemas.microsoft.com/office/powerpoint/2010/main" val="2798605606"/>
      </p:ext>
    </p:extLst>
  </p:cSld>
  <p:clrMapOvr>
    <a:masterClrMapping/>
  </p:clrMapOvr>
</p:sldLayout>
</file>

<file path=ppt/slideLayouts/slideLayout127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D53004FA-B2D6-4B8C-9DF8-9B0FBBC371DF}" type="slidenum">
              <a:rPr lang="ru-RU"/>
              <a:pPr/>
              <a:t>‹#›</a:t>
            </a:fld>
            <a:endParaRPr lang="ru-RU"/>
          </a:p>
        </p:txBody>
      </p:sp>
    </p:spTree>
    <p:extLst>
      <p:ext uri="{BB962C8B-B14F-4D97-AF65-F5344CB8AC3E}">
        <p14:creationId xmlns:p14="http://schemas.microsoft.com/office/powerpoint/2010/main" val="11442458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4C2067D5-3566-46D5-A137-72757118F3F8}" type="slidenum">
              <a:rPr lang="ru-RU"/>
              <a:pPr/>
              <a:t>‹#›</a:t>
            </a:fld>
            <a:endParaRPr lang="ru-RU"/>
          </a:p>
        </p:txBody>
      </p:sp>
    </p:spTree>
    <p:extLst>
      <p:ext uri="{BB962C8B-B14F-4D97-AF65-F5344CB8AC3E}">
        <p14:creationId xmlns:p14="http://schemas.microsoft.com/office/powerpoint/2010/main" val="1183868537"/>
      </p:ext>
    </p:extLst>
  </p:cSld>
  <p:clrMapOvr>
    <a:masterClrMapping/>
  </p:clrMapOvr>
</p:sldLayout>
</file>

<file path=ppt/slideLayouts/slideLayout128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1DA2C726-086E-4BCF-8A3C-4F61EC7C0541}" type="slidenum">
              <a:rPr lang="ru-RU"/>
              <a:pPr/>
              <a:t>‹#›</a:t>
            </a:fld>
            <a:endParaRPr lang="ru-RU"/>
          </a:p>
        </p:txBody>
      </p:sp>
    </p:spTree>
    <p:extLst>
      <p:ext uri="{BB962C8B-B14F-4D97-AF65-F5344CB8AC3E}">
        <p14:creationId xmlns:p14="http://schemas.microsoft.com/office/powerpoint/2010/main" val="2466371649"/>
      </p:ext>
    </p:extLst>
  </p:cSld>
  <p:clrMapOvr>
    <a:masterClrMapping/>
  </p:clrMapOvr>
</p:sldLayout>
</file>

<file path=ppt/slideLayouts/slideLayout128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15A28229-621A-4233-BD34-7DB991C1BBA3}" type="slidenum">
              <a:rPr lang="ru-RU"/>
              <a:pPr/>
              <a:t>‹#›</a:t>
            </a:fld>
            <a:endParaRPr lang="ru-RU"/>
          </a:p>
        </p:txBody>
      </p:sp>
    </p:spTree>
    <p:extLst>
      <p:ext uri="{BB962C8B-B14F-4D97-AF65-F5344CB8AC3E}">
        <p14:creationId xmlns:p14="http://schemas.microsoft.com/office/powerpoint/2010/main" val="1295825850"/>
      </p:ext>
    </p:extLst>
  </p:cSld>
  <p:clrMapOvr>
    <a:masterClrMapping/>
  </p:clrMapOvr>
</p:sldLayout>
</file>

<file path=ppt/slideLayouts/slideLayout128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88EE6C6C-2F22-43E9-A4A5-B2465F02F494}" type="slidenum">
              <a:rPr lang="ru-RU"/>
              <a:pPr/>
              <a:t>‹#›</a:t>
            </a:fld>
            <a:endParaRPr lang="ru-RU"/>
          </a:p>
        </p:txBody>
      </p:sp>
    </p:spTree>
    <p:extLst>
      <p:ext uri="{BB962C8B-B14F-4D97-AF65-F5344CB8AC3E}">
        <p14:creationId xmlns:p14="http://schemas.microsoft.com/office/powerpoint/2010/main" val="3089615436"/>
      </p:ext>
    </p:extLst>
  </p:cSld>
  <p:clrMapOvr>
    <a:masterClrMapping/>
  </p:clrMapOvr>
</p:sldLayout>
</file>

<file path=ppt/slideLayouts/slideLayout128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D466807E-41B7-4FC0-AB3E-682038B92A19}" type="slidenum">
              <a:rPr lang="ru-RU"/>
              <a:pPr/>
              <a:t>‹#›</a:t>
            </a:fld>
            <a:endParaRPr lang="ru-RU"/>
          </a:p>
        </p:txBody>
      </p:sp>
    </p:spTree>
    <p:extLst>
      <p:ext uri="{BB962C8B-B14F-4D97-AF65-F5344CB8AC3E}">
        <p14:creationId xmlns:p14="http://schemas.microsoft.com/office/powerpoint/2010/main" val="799411849"/>
      </p:ext>
    </p:extLst>
  </p:cSld>
  <p:clrMapOvr>
    <a:masterClrMapping/>
  </p:clrMapOvr>
</p:sldLayout>
</file>

<file path=ppt/slideLayouts/slideLayout128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DEBECD81-CEF7-476B-B19B-1340AA9BAAAD}" type="slidenum">
              <a:rPr lang="ru-RU"/>
              <a:pPr/>
              <a:t>‹#›</a:t>
            </a:fld>
            <a:endParaRPr lang="ru-RU"/>
          </a:p>
        </p:txBody>
      </p:sp>
    </p:spTree>
    <p:extLst>
      <p:ext uri="{BB962C8B-B14F-4D97-AF65-F5344CB8AC3E}">
        <p14:creationId xmlns:p14="http://schemas.microsoft.com/office/powerpoint/2010/main" val="3152861918"/>
      </p:ext>
    </p:extLst>
  </p:cSld>
  <p:clrMapOvr>
    <a:masterClrMapping/>
  </p:clrMapOvr>
</p:sldLayout>
</file>

<file path=ppt/slideLayouts/slideLayout128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DDFEBCDD-D497-4437-838D-0E644AA16C12}" type="slidenum">
              <a:rPr lang="ru-RU"/>
              <a:pPr/>
              <a:t>‹#›</a:t>
            </a:fld>
            <a:endParaRPr lang="ru-RU"/>
          </a:p>
        </p:txBody>
      </p:sp>
    </p:spTree>
    <p:extLst>
      <p:ext uri="{BB962C8B-B14F-4D97-AF65-F5344CB8AC3E}">
        <p14:creationId xmlns:p14="http://schemas.microsoft.com/office/powerpoint/2010/main" val="3838362547"/>
      </p:ext>
    </p:extLst>
  </p:cSld>
  <p:clrMapOvr>
    <a:masterClrMapping/>
  </p:clrMapOvr>
</p:sldLayout>
</file>

<file path=ppt/slideLayouts/slideLayout128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395F5167-6571-4E7F-9247-9678961BF16C}" type="slidenum">
              <a:rPr lang="ru-RU"/>
              <a:pPr/>
              <a:t>‹#›</a:t>
            </a:fld>
            <a:endParaRPr lang="ru-RU"/>
          </a:p>
        </p:txBody>
      </p:sp>
    </p:spTree>
    <p:extLst>
      <p:ext uri="{BB962C8B-B14F-4D97-AF65-F5344CB8AC3E}">
        <p14:creationId xmlns:p14="http://schemas.microsoft.com/office/powerpoint/2010/main" val="2016485108"/>
      </p:ext>
    </p:extLst>
  </p:cSld>
  <p:clrMapOvr>
    <a:masterClrMapping/>
  </p:clrMapOvr>
</p:sldLayout>
</file>

<file path=ppt/slideLayouts/slideLayout128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50258374-00A0-4F48-8919-2710220A9A22}" type="slidenum">
              <a:rPr lang="ru-RU"/>
              <a:pPr/>
              <a:t>‹#›</a:t>
            </a:fld>
            <a:endParaRPr lang="ru-RU"/>
          </a:p>
        </p:txBody>
      </p:sp>
    </p:spTree>
    <p:extLst>
      <p:ext uri="{BB962C8B-B14F-4D97-AF65-F5344CB8AC3E}">
        <p14:creationId xmlns:p14="http://schemas.microsoft.com/office/powerpoint/2010/main" val="2666578308"/>
      </p:ext>
    </p:extLst>
  </p:cSld>
  <p:clrMapOvr>
    <a:masterClrMapping/>
  </p:clrMapOvr>
</p:sldLayout>
</file>

<file path=ppt/slideLayouts/slideLayout128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F3B256FD-2D2D-4458-99A2-5C3EFFB2BED4}" type="slidenum">
              <a:rPr lang="ru-RU"/>
              <a:pPr/>
              <a:t>‹#›</a:t>
            </a:fld>
            <a:endParaRPr lang="ru-RU"/>
          </a:p>
        </p:txBody>
      </p:sp>
    </p:spTree>
    <p:extLst>
      <p:ext uri="{BB962C8B-B14F-4D97-AF65-F5344CB8AC3E}">
        <p14:creationId xmlns:p14="http://schemas.microsoft.com/office/powerpoint/2010/main" val="240283867"/>
      </p:ext>
    </p:extLst>
  </p:cSld>
  <p:clrMapOvr>
    <a:masterClrMapping/>
  </p:clrMapOvr>
</p:sldLayout>
</file>

<file path=ppt/slideLayouts/slideLayout128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3A711586-71D2-434B-9ED9-202874B7B3A8}" type="slidenum">
              <a:rPr lang="ru-RU"/>
              <a:pPr/>
              <a:t>‹#›</a:t>
            </a:fld>
            <a:endParaRPr lang="ru-RU"/>
          </a:p>
        </p:txBody>
      </p:sp>
    </p:spTree>
    <p:extLst>
      <p:ext uri="{BB962C8B-B14F-4D97-AF65-F5344CB8AC3E}">
        <p14:creationId xmlns:p14="http://schemas.microsoft.com/office/powerpoint/2010/main" val="10051310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12C5A20B-E3C8-4B10-A898-070E7717F326}" type="slidenum">
              <a:rPr lang="ru-RU"/>
              <a:pPr/>
              <a:t>‹#›</a:t>
            </a:fld>
            <a:endParaRPr lang="ru-RU"/>
          </a:p>
        </p:txBody>
      </p:sp>
    </p:spTree>
    <p:extLst>
      <p:ext uri="{BB962C8B-B14F-4D97-AF65-F5344CB8AC3E}">
        <p14:creationId xmlns:p14="http://schemas.microsoft.com/office/powerpoint/2010/main" val="4131325456"/>
      </p:ext>
    </p:extLst>
  </p:cSld>
  <p:clrMapOvr>
    <a:masterClrMapping/>
  </p:clrMapOvr>
</p:sldLayout>
</file>

<file path=ppt/slideLayouts/slideLayout129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57C09491-FECA-4554-A17F-92CAAE2073E9}" type="slidenum">
              <a:rPr lang="ru-RU"/>
              <a:pPr/>
              <a:t>‹#›</a:t>
            </a:fld>
            <a:endParaRPr lang="ru-RU"/>
          </a:p>
        </p:txBody>
      </p:sp>
    </p:spTree>
    <p:extLst>
      <p:ext uri="{BB962C8B-B14F-4D97-AF65-F5344CB8AC3E}">
        <p14:creationId xmlns:p14="http://schemas.microsoft.com/office/powerpoint/2010/main" val="444783974"/>
      </p:ext>
    </p:extLst>
  </p:cSld>
  <p:clrMapOvr>
    <a:masterClrMapping/>
  </p:clrMapOvr>
</p:sldLayout>
</file>

<file path=ppt/slideLayouts/slideLayout129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B1B2C542-294F-4797-A96C-3855E9B9FBFA}" type="slidenum">
              <a:rPr lang="ru-RU"/>
              <a:pPr/>
              <a:t>‹#›</a:t>
            </a:fld>
            <a:endParaRPr lang="ru-RU"/>
          </a:p>
        </p:txBody>
      </p:sp>
    </p:spTree>
    <p:extLst>
      <p:ext uri="{BB962C8B-B14F-4D97-AF65-F5344CB8AC3E}">
        <p14:creationId xmlns:p14="http://schemas.microsoft.com/office/powerpoint/2010/main" val="2773352583"/>
      </p:ext>
    </p:extLst>
  </p:cSld>
  <p:clrMapOvr>
    <a:masterClrMapping/>
  </p:clrMapOvr>
</p:sldLayout>
</file>

<file path=ppt/slideLayouts/slideLayout129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3F7E6E45-B1AA-4010-B84B-F0BF5175D81D}" type="slidenum">
              <a:rPr lang="ru-RU"/>
              <a:pPr/>
              <a:t>‹#›</a:t>
            </a:fld>
            <a:endParaRPr lang="ru-RU"/>
          </a:p>
        </p:txBody>
      </p:sp>
    </p:spTree>
    <p:extLst>
      <p:ext uri="{BB962C8B-B14F-4D97-AF65-F5344CB8AC3E}">
        <p14:creationId xmlns:p14="http://schemas.microsoft.com/office/powerpoint/2010/main" val="2754978404"/>
      </p:ext>
    </p:extLst>
  </p:cSld>
  <p:clrMapOvr>
    <a:masterClrMapping/>
  </p:clrMapOvr>
</p:sldLayout>
</file>

<file path=ppt/slideLayouts/slideLayout129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D3F344B7-9D36-4D7D-8221-0E467663EEF2}" type="slidenum">
              <a:rPr lang="ru-RU"/>
              <a:pPr/>
              <a:t>‹#›</a:t>
            </a:fld>
            <a:endParaRPr lang="ru-RU"/>
          </a:p>
        </p:txBody>
      </p:sp>
    </p:spTree>
    <p:extLst>
      <p:ext uri="{BB962C8B-B14F-4D97-AF65-F5344CB8AC3E}">
        <p14:creationId xmlns:p14="http://schemas.microsoft.com/office/powerpoint/2010/main" val="3548625725"/>
      </p:ext>
    </p:extLst>
  </p:cSld>
  <p:clrMapOvr>
    <a:masterClrMapping/>
  </p:clrMapOvr>
</p:sldLayout>
</file>

<file path=ppt/slideLayouts/slideLayout129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2994EB37-DA21-4EC6-848A-1FB955AF311F}" type="slidenum">
              <a:rPr lang="ru-RU"/>
              <a:pPr/>
              <a:t>‹#›</a:t>
            </a:fld>
            <a:endParaRPr lang="ru-RU"/>
          </a:p>
        </p:txBody>
      </p:sp>
    </p:spTree>
    <p:extLst>
      <p:ext uri="{BB962C8B-B14F-4D97-AF65-F5344CB8AC3E}">
        <p14:creationId xmlns:p14="http://schemas.microsoft.com/office/powerpoint/2010/main" val="1209607395"/>
      </p:ext>
    </p:extLst>
  </p:cSld>
  <p:clrMapOvr>
    <a:masterClrMapping/>
  </p:clrMapOvr>
</p:sldLayout>
</file>

<file path=ppt/slideLayouts/slideLayout129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3ADC27B4-A6B7-400C-A18E-DF72FE3671AD}" type="slidenum">
              <a:rPr lang="ru-RU"/>
              <a:pPr/>
              <a:t>‹#›</a:t>
            </a:fld>
            <a:endParaRPr lang="ru-RU"/>
          </a:p>
        </p:txBody>
      </p:sp>
    </p:spTree>
    <p:extLst>
      <p:ext uri="{BB962C8B-B14F-4D97-AF65-F5344CB8AC3E}">
        <p14:creationId xmlns:p14="http://schemas.microsoft.com/office/powerpoint/2010/main" val="2697444541"/>
      </p:ext>
    </p:extLst>
  </p:cSld>
  <p:clrMapOvr>
    <a:masterClrMapping/>
  </p:clrMapOvr>
</p:sldLayout>
</file>

<file path=ppt/slideLayouts/slideLayout129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7A147E2D-9EDD-4D2C-8D75-54A3FA0006B0}" type="slidenum">
              <a:rPr lang="ru-RU"/>
              <a:pPr/>
              <a:t>‹#›</a:t>
            </a:fld>
            <a:endParaRPr lang="ru-RU"/>
          </a:p>
        </p:txBody>
      </p:sp>
    </p:spTree>
    <p:extLst>
      <p:ext uri="{BB962C8B-B14F-4D97-AF65-F5344CB8AC3E}">
        <p14:creationId xmlns:p14="http://schemas.microsoft.com/office/powerpoint/2010/main" val="1294502326"/>
      </p:ext>
    </p:extLst>
  </p:cSld>
  <p:clrMapOvr>
    <a:masterClrMapping/>
  </p:clrMapOvr>
</p:sldLayout>
</file>

<file path=ppt/slideLayouts/slideLayout129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FC561F19-B70B-4AE3-9EC2-291CF52812E0}" type="slidenum">
              <a:rPr lang="ru-RU"/>
              <a:pPr/>
              <a:t>‹#›</a:t>
            </a:fld>
            <a:endParaRPr lang="ru-RU"/>
          </a:p>
        </p:txBody>
      </p:sp>
    </p:spTree>
    <p:extLst>
      <p:ext uri="{BB962C8B-B14F-4D97-AF65-F5344CB8AC3E}">
        <p14:creationId xmlns:p14="http://schemas.microsoft.com/office/powerpoint/2010/main" val="2341213345"/>
      </p:ext>
    </p:extLst>
  </p:cSld>
  <p:clrMapOvr>
    <a:masterClrMapping/>
  </p:clrMapOvr>
</p:sldLayout>
</file>

<file path=ppt/slideLayouts/slideLayout129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89B239CB-6BBC-4EA6-832D-E4486CF990AE}" type="slidenum">
              <a:rPr lang="ru-RU"/>
              <a:pPr/>
              <a:t>‹#›</a:t>
            </a:fld>
            <a:endParaRPr lang="ru-RU"/>
          </a:p>
        </p:txBody>
      </p:sp>
    </p:spTree>
    <p:extLst>
      <p:ext uri="{BB962C8B-B14F-4D97-AF65-F5344CB8AC3E}">
        <p14:creationId xmlns:p14="http://schemas.microsoft.com/office/powerpoint/2010/main" val="3957058925"/>
      </p:ext>
    </p:extLst>
  </p:cSld>
  <p:clrMapOvr>
    <a:masterClrMapping/>
  </p:clrMapOvr>
</p:sldLayout>
</file>

<file path=ppt/slideLayouts/slideLayout129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B5D3825D-BDFC-438F-8FD9-EAE1C067F3E5}" type="slidenum">
              <a:rPr lang="ru-RU"/>
              <a:pPr/>
              <a:t>‹#›</a:t>
            </a:fld>
            <a:endParaRPr lang="ru-RU"/>
          </a:p>
        </p:txBody>
      </p:sp>
    </p:spTree>
    <p:extLst>
      <p:ext uri="{BB962C8B-B14F-4D97-AF65-F5344CB8AC3E}">
        <p14:creationId xmlns:p14="http://schemas.microsoft.com/office/powerpoint/2010/main" val="1646007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14" name="Rounded Rectangle 13"/>
          <p:cNvSpPr/>
          <p:nvPr userDrawn="1"/>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a:solidFill>
                <a:prstClr val="white"/>
              </a:solidFill>
            </a:endParaRPr>
          </a:p>
        </p:txBody>
      </p:sp>
      <p:sp>
        <p:nvSpPr>
          <p:cNvPr id="11" name="Rounded Rectangle 10"/>
          <p:cNvSpPr/>
          <p:nvPr/>
        </p:nvSpPr>
        <p:spPr>
          <a:xfrm>
            <a:off x="418596" y="434162"/>
            <a:ext cx="8306809" cy="5443110"/>
          </a:xfrm>
          <a:prstGeom prst="roundRect">
            <a:avLst>
              <a:gd name="adj" fmla="val 2127"/>
            </a:avLst>
          </a:prstGeom>
          <a:solidFill>
            <a:schemeClr val="accent3">
              <a:lumMod val="75000"/>
            </a:schemeClr>
          </a:solidFill>
          <a:ln>
            <a:solidFill>
              <a:schemeClr val="bg2">
                <a:lumMod val="50000"/>
              </a:schemeClr>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base">
              <a:spcBef>
                <a:spcPct val="0"/>
              </a:spcBef>
              <a:spcAft>
                <a:spcPct val="0"/>
              </a:spcAft>
            </a:pPr>
            <a:endParaRPr lang="en-US">
              <a:solidFill>
                <a:prstClr val="white"/>
              </a:solidFill>
            </a:endParaRPr>
          </a:p>
        </p:txBody>
      </p:sp>
      <p:sp>
        <p:nvSpPr>
          <p:cNvPr id="6" name="Slide Number Placeholder 5"/>
          <p:cNvSpPr>
            <a:spLocks noGrp="1"/>
          </p:cNvSpPr>
          <p:nvPr>
            <p:ph type="sldNum" sz="quarter" idx="12"/>
          </p:nvPr>
        </p:nvSpPr>
        <p:spPr/>
        <p:txBody>
          <a:bodyPr/>
          <a:lstStyle/>
          <a:p>
            <a:fld id="{6F863F45-B6D7-4D5B-9BC8-130F3229E81A}" type="slidenum">
              <a:rPr lang="en-US" smtClean="0">
                <a:solidFill>
                  <a:srgbClr val="D4D4D6">
                    <a:shade val="50000"/>
                  </a:srgbClr>
                </a:solidFill>
              </a:rPr>
              <a:pPr/>
              <a:t>‹#›</a:t>
            </a:fld>
            <a:endParaRPr lang="en-US">
              <a:solidFill>
                <a:srgbClr val="D4D4D6">
                  <a:shade val="50000"/>
                </a:srgbClr>
              </a:solidFill>
            </a:endParaRPr>
          </a:p>
        </p:txBody>
      </p:sp>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76263" y="5959996"/>
            <a:ext cx="26638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6436704"/>
      </p:ext>
    </p:extLst>
  </p:cSld>
  <p:clrMapOvr>
    <a:masterClrMapping/>
  </p:clrMapOvr>
  <p:transition advClick="0">
    <p:blinds/>
    <p:sndAc>
      <p:stSnd>
        <p:snd r:embed="rId1" name="camera.wav"/>
      </p:stSnd>
    </p:sndAc>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EC5A6C18-46D1-4D4E-A584-E29DF4767F02}" type="slidenum">
              <a:rPr lang="ru-RU"/>
              <a:pPr/>
              <a:t>‹#›</a:t>
            </a:fld>
            <a:endParaRPr lang="ru-RU"/>
          </a:p>
        </p:txBody>
      </p:sp>
    </p:spTree>
    <p:extLst>
      <p:ext uri="{BB962C8B-B14F-4D97-AF65-F5344CB8AC3E}">
        <p14:creationId xmlns:p14="http://schemas.microsoft.com/office/powerpoint/2010/main" val="2884674412"/>
      </p:ext>
    </p:extLst>
  </p:cSld>
  <p:clrMapOvr>
    <a:masterClrMapping/>
  </p:clrMapOvr>
</p:sldLayout>
</file>

<file path=ppt/slideLayouts/slideLayout130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647D3748-7980-44D8-8483-485CF5FC0083}" type="slidenum">
              <a:rPr lang="ru-RU"/>
              <a:pPr/>
              <a:t>‹#›</a:t>
            </a:fld>
            <a:endParaRPr lang="ru-RU"/>
          </a:p>
        </p:txBody>
      </p:sp>
    </p:spTree>
    <p:extLst>
      <p:ext uri="{BB962C8B-B14F-4D97-AF65-F5344CB8AC3E}">
        <p14:creationId xmlns:p14="http://schemas.microsoft.com/office/powerpoint/2010/main" val="2027089619"/>
      </p:ext>
    </p:extLst>
  </p:cSld>
  <p:clrMapOvr>
    <a:masterClrMapping/>
  </p:clrMapOvr>
</p:sldLayout>
</file>

<file path=ppt/slideLayouts/slideLayout130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798A3470-E6A3-4F07-8D4C-A9479AC5E8EB}" type="slidenum">
              <a:rPr lang="ru-RU"/>
              <a:pPr/>
              <a:t>‹#›</a:t>
            </a:fld>
            <a:endParaRPr lang="ru-RU"/>
          </a:p>
        </p:txBody>
      </p:sp>
    </p:spTree>
    <p:extLst>
      <p:ext uri="{BB962C8B-B14F-4D97-AF65-F5344CB8AC3E}">
        <p14:creationId xmlns:p14="http://schemas.microsoft.com/office/powerpoint/2010/main" val="1305786747"/>
      </p:ext>
    </p:extLst>
  </p:cSld>
  <p:clrMapOvr>
    <a:masterClrMapping/>
  </p:clrMapOvr>
</p:sldLayout>
</file>

<file path=ppt/slideLayouts/slideLayout130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DC371D25-6424-4B9A-AEBB-2F809892E66E}" type="slidenum">
              <a:rPr lang="ru-RU"/>
              <a:pPr/>
              <a:t>‹#›</a:t>
            </a:fld>
            <a:endParaRPr lang="ru-RU"/>
          </a:p>
        </p:txBody>
      </p:sp>
    </p:spTree>
    <p:extLst>
      <p:ext uri="{BB962C8B-B14F-4D97-AF65-F5344CB8AC3E}">
        <p14:creationId xmlns:p14="http://schemas.microsoft.com/office/powerpoint/2010/main" val="2671438331"/>
      </p:ext>
    </p:extLst>
  </p:cSld>
  <p:clrMapOvr>
    <a:masterClrMapping/>
  </p:clrMapOvr>
</p:sldLayout>
</file>

<file path=ppt/slideLayouts/slideLayout130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A084A20D-9A99-4EF8-A180-53595D4A7D2B}" type="slidenum">
              <a:rPr lang="ru-RU"/>
              <a:pPr/>
              <a:t>‹#›</a:t>
            </a:fld>
            <a:endParaRPr lang="ru-RU"/>
          </a:p>
        </p:txBody>
      </p:sp>
    </p:spTree>
    <p:extLst>
      <p:ext uri="{BB962C8B-B14F-4D97-AF65-F5344CB8AC3E}">
        <p14:creationId xmlns:p14="http://schemas.microsoft.com/office/powerpoint/2010/main" val="733185212"/>
      </p:ext>
    </p:extLst>
  </p:cSld>
  <p:clrMapOvr>
    <a:masterClrMapping/>
  </p:clrMapOvr>
</p:sldLayout>
</file>

<file path=ppt/slideLayouts/slideLayout130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B4ABFB40-9549-456B-9DC7-F56C9B57F52F}" type="slidenum">
              <a:rPr lang="ru-RU"/>
              <a:pPr/>
              <a:t>‹#›</a:t>
            </a:fld>
            <a:endParaRPr lang="ru-RU"/>
          </a:p>
        </p:txBody>
      </p:sp>
    </p:spTree>
    <p:extLst>
      <p:ext uri="{BB962C8B-B14F-4D97-AF65-F5344CB8AC3E}">
        <p14:creationId xmlns:p14="http://schemas.microsoft.com/office/powerpoint/2010/main" val="2634755696"/>
      </p:ext>
    </p:extLst>
  </p:cSld>
  <p:clrMapOvr>
    <a:masterClrMapping/>
  </p:clrMapOvr>
</p:sldLayout>
</file>

<file path=ppt/slideLayouts/slideLayout130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FF2AA049-EE4C-47F8-B484-2FC57E7CFBF0}" type="slidenum">
              <a:rPr lang="ru-RU"/>
              <a:pPr/>
              <a:t>‹#›</a:t>
            </a:fld>
            <a:endParaRPr lang="ru-RU"/>
          </a:p>
        </p:txBody>
      </p:sp>
    </p:spTree>
    <p:extLst>
      <p:ext uri="{BB962C8B-B14F-4D97-AF65-F5344CB8AC3E}">
        <p14:creationId xmlns:p14="http://schemas.microsoft.com/office/powerpoint/2010/main" val="687754818"/>
      </p:ext>
    </p:extLst>
  </p:cSld>
  <p:clrMapOvr>
    <a:masterClrMapping/>
  </p:clrMapOvr>
</p:sldLayout>
</file>

<file path=ppt/slideLayouts/slideLayout130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69F2E4B5-5570-4C32-BBD0-0566FDE56625}" type="slidenum">
              <a:rPr lang="ru-RU"/>
              <a:pPr/>
              <a:t>‹#›</a:t>
            </a:fld>
            <a:endParaRPr lang="ru-RU"/>
          </a:p>
        </p:txBody>
      </p:sp>
    </p:spTree>
    <p:extLst>
      <p:ext uri="{BB962C8B-B14F-4D97-AF65-F5344CB8AC3E}">
        <p14:creationId xmlns:p14="http://schemas.microsoft.com/office/powerpoint/2010/main" val="1456258265"/>
      </p:ext>
    </p:extLst>
  </p:cSld>
  <p:clrMapOvr>
    <a:masterClrMapping/>
  </p:clrMapOvr>
</p:sldLayout>
</file>

<file path=ppt/slideLayouts/slideLayout130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C4DD837E-8CD8-4602-96F4-E69E416581FC}" type="slidenum">
              <a:rPr lang="ru-RU"/>
              <a:pPr/>
              <a:t>‹#›</a:t>
            </a:fld>
            <a:endParaRPr lang="ru-RU"/>
          </a:p>
        </p:txBody>
      </p:sp>
    </p:spTree>
    <p:extLst>
      <p:ext uri="{BB962C8B-B14F-4D97-AF65-F5344CB8AC3E}">
        <p14:creationId xmlns:p14="http://schemas.microsoft.com/office/powerpoint/2010/main" val="3802392431"/>
      </p:ext>
    </p:extLst>
  </p:cSld>
  <p:clrMapOvr>
    <a:masterClrMapping/>
  </p:clrMapOvr>
</p:sldLayout>
</file>

<file path=ppt/slideLayouts/slideLayout130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91229161-AC7B-40AC-A577-61DFE95AD0E8}" type="slidenum">
              <a:rPr lang="ru-RU"/>
              <a:pPr/>
              <a:t>‹#›</a:t>
            </a:fld>
            <a:endParaRPr lang="ru-RU"/>
          </a:p>
        </p:txBody>
      </p:sp>
    </p:spTree>
    <p:extLst>
      <p:ext uri="{BB962C8B-B14F-4D97-AF65-F5344CB8AC3E}">
        <p14:creationId xmlns:p14="http://schemas.microsoft.com/office/powerpoint/2010/main" val="105746323"/>
      </p:ext>
    </p:extLst>
  </p:cSld>
  <p:clrMapOvr>
    <a:masterClrMapping/>
  </p:clrMapOvr>
</p:sldLayout>
</file>

<file path=ppt/slideLayouts/slideLayout130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6FF76F9B-8F3F-4BA3-BD6E-D510CD66FED3}" type="slidenum">
              <a:rPr lang="ru-RU"/>
              <a:pPr/>
              <a:t>‹#›</a:t>
            </a:fld>
            <a:endParaRPr lang="ru-RU"/>
          </a:p>
        </p:txBody>
      </p:sp>
    </p:spTree>
    <p:extLst>
      <p:ext uri="{BB962C8B-B14F-4D97-AF65-F5344CB8AC3E}">
        <p14:creationId xmlns:p14="http://schemas.microsoft.com/office/powerpoint/2010/main" val="6124710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56D64A5E-D629-4C4A-8114-2620E6B4BB5B}" type="slidenum">
              <a:rPr lang="ru-RU"/>
              <a:pPr/>
              <a:t>‹#›</a:t>
            </a:fld>
            <a:endParaRPr lang="ru-RU"/>
          </a:p>
        </p:txBody>
      </p:sp>
    </p:spTree>
    <p:extLst>
      <p:ext uri="{BB962C8B-B14F-4D97-AF65-F5344CB8AC3E}">
        <p14:creationId xmlns:p14="http://schemas.microsoft.com/office/powerpoint/2010/main" val="1722935493"/>
      </p:ext>
    </p:extLst>
  </p:cSld>
  <p:clrMapOvr>
    <a:masterClrMapping/>
  </p:clrMapOvr>
</p:sldLayout>
</file>

<file path=ppt/slideLayouts/slideLayout131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8F7BDCAA-9AC5-4F22-9CEB-FACBDFCD310E}" type="slidenum">
              <a:rPr lang="ru-RU"/>
              <a:pPr/>
              <a:t>‹#›</a:t>
            </a:fld>
            <a:endParaRPr lang="ru-RU"/>
          </a:p>
        </p:txBody>
      </p:sp>
    </p:spTree>
    <p:extLst>
      <p:ext uri="{BB962C8B-B14F-4D97-AF65-F5344CB8AC3E}">
        <p14:creationId xmlns:p14="http://schemas.microsoft.com/office/powerpoint/2010/main" val="736805154"/>
      </p:ext>
    </p:extLst>
  </p:cSld>
  <p:clrMapOvr>
    <a:masterClrMapping/>
  </p:clrMapOvr>
</p:sldLayout>
</file>

<file path=ppt/slideLayouts/slideLayout131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3FE58ECB-389C-41CB-B017-E30100D4F2B3}" type="slidenum">
              <a:rPr lang="ru-RU"/>
              <a:pPr/>
              <a:t>‹#›</a:t>
            </a:fld>
            <a:endParaRPr lang="ru-RU"/>
          </a:p>
        </p:txBody>
      </p:sp>
    </p:spTree>
    <p:extLst>
      <p:ext uri="{BB962C8B-B14F-4D97-AF65-F5344CB8AC3E}">
        <p14:creationId xmlns:p14="http://schemas.microsoft.com/office/powerpoint/2010/main" val="2008795262"/>
      </p:ext>
    </p:extLst>
  </p:cSld>
  <p:clrMapOvr>
    <a:masterClrMapping/>
  </p:clrMapOvr>
</p:sldLayout>
</file>

<file path=ppt/slideLayouts/slideLayout131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E117C13D-B6A6-4B86-8BBE-F929A1A44407}" type="slidenum">
              <a:rPr lang="ru-RU"/>
              <a:pPr/>
              <a:t>‹#›</a:t>
            </a:fld>
            <a:endParaRPr lang="ru-RU"/>
          </a:p>
        </p:txBody>
      </p:sp>
    </p:spTree>
    <p:extLst>
      <p:ext uri="{BB962C8B-B14F-4D97-AF65-F5344CB8AC3E}">
        <p14:creationId xmlns:p14="http://schemas.microsoft.com/office/powerpoint/2010/main" val="1039488096"/>
      </p:ext>
    </p:extLst>
  </p:cSld>
  <p:clrMapOvr>
    <a:masterClrMapping/>
  </p:clrMapOvr>
</p:sldLayout>
</file>

<file path=ppt/slideLayouts/slideLayout13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926DD92E-BC1F-412F-8A8A-4DEAE1551780}" type="slidenum">
              <a:rPr lang="ru-RU"/>
              <a:pPr/>
              <a:t>‹#›</a:t>
            </a:fld>
            <a:endParaRPr lang="ru-RU"/>
          </a:p>
        </p:txBody>
      </p:sp>
    </p:spTree>
    <p:extLst>
      <p:ext uri="{BB962C8B-B14F-4D97-AF65-F5344CB8AC3E}">
        <p14:creationId xmlns:p14="http://schemas.microsoft.com/office/powerpoint/2010/main" val="562129016"/>
      </p:ext>
    </p:extLst>
  </p:cSld>
  <p:clrMapOvr>
    <a:masterClrMapping/>
  </p:clrMapOvr>
</p:sldLayout>
</file>

<file path=ppt/slideLayouts/slideLayout13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9E296E34-8244-4ED9-979C-30C379BCA0B8}" type="slidenum">
              <a:rPr lang="ru-RU"/>
              <a:pPr/>
              <a:t>‹#›</a:t>
            </a:fld>
            <a:endParaRPr lang="ru-RU"/>
          </a:p>
        </p:txBody>
      </p:sp>
    </p:spTree>
    <p:extLst>
      <p:ext uri="{BB962C8B-B14F-4D97-AF65-F5344CB8AC3E}">
        <p14:creationId xmlns:p14="http://schemas.microsoft.com/office/powerpoint/2010/main" val="39453114"/>
      </p:ext>
    </p:extLst>
  </p:cSld>
  <p:clrMapOvr>
    <a:masterClrMapping/>
  </p:clrMapOvr>
</p:sldLayout>
</file>

<file path=ppt/slideLayouts/slideLayout13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F7B20ECB-5124-4E50-A148-008FF7AE5FC1}" type="slidenum">
              <a:rPr lang="ru-RU"/>
              <a:pPr/>
              <a:t>‹#›</a:t>
            </a:fld>
            <a:endParaRPr lang="ru-RU"/>
          </a:p>
        </p:txBody>
      </p:sp>
    </p:spTree>
    <p:extLst>
      <p:ext uri="{BB962C8B-B14F-4D97-AF65-F5344CB8AC3E}">
        <p14:creationId xmlns:p14="http://schemas.microsoft.com/office/powerpoint/2010/main" val="965631894"/>
      </p:ext>
    </p:extLst>
  </p:cSld>
  <p:clrMapOvr>
    <a:masterClrMapping/>
  </p:clrMapOvr>
</p:sldLayout>
</file>

<file path=ppt/slideLayouts/slideLayout13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A91FA560-4968-4BAC-91ED-2398ACAD8374}" type="slidenum">
              <a:rPr lang="ru-RU"/>
              <a:pPr/>
              <a:t>‹#›</a:t>
            </a:fld>
            <a:endParaRPr lang="ru-RU"/>
          </a:p>
        </p:txBody>
      </p:sp>
    </p:spTree>
    <p:extLst>
      <p:ext uri="{BB962C8B-B14F-4D97-AF65-F5344CB8AC3E}">
        <p14:creationId xmlns:p14="http://schemas.microsoft.com/office/powerpoint/2010/main" val="1409020182"/>
      </p:ext>
    </p:extLst>
  </p:cSld>
  <p:clrMapOvr>
    <a:masterClrMapping/>
  </p:clrMapOvr>
</p:sldLayout>
</file>

<file path=ppt/slideLayouts/slideLayout13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33A95860-B321-4EBA-B13E-1DA9E1A70E66}" type="slidenum">
              <a:rPr lang="ru-RU"/>
              <a:pPr/>
              <a:t>‹#›</a:t>
            </a:fld>
            <a:endParaRPr lang="ru-RU"/>
          </a:p>
        </p:txBody>
      </p:sp>
    </p:spTree>
    <p:extLst>
      <p:ext uri="{BB962C8B-B14F-4D97-AF65-F5344CB8AC3E}">
        <p14:creationId xmlns:p14="http://schemas.microsoft.com/office/powerpoint/2010/main" val="1901688318"/>
      </p:ext>
    </p:extLst>
  </p:cSld>
  <p:clrMapOvr>
    <a:masterClrMapping/>
  </p:clrMapOvr>
</p:sldLayout>
</file>

<file path=ppt/slideLayouts/slideLayout13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CFDBBFF6-706B-424E-AF54-C9B641F07313}" type="slidenum">
              <a:rPr lang="ru-RU"/>
              <a:pPr/>
              <a:t>‹#›</a:t>
            </a:fld>
            <a:endParaRPr lang="ru-RU"/>
          </a:p>
        </p:txBody>
      </p:sp>
    </p:spTree>
    <p:extLst>
      <p:ext uri="{BB962C8B-B14F-4D97-AF65-F5344CB8AC3E}">
        <p14:creationId xmlns:p14="http://schemas.microsoft.com/office/powerpoint/2010/main" val="2102565342"/>
      </p:ext>
    </p:extLst>
  </p:cSld>
  <p:clrMapOvr>
    <a:masterClrMapping/>
  </p:clrMapOvr>
</p:sldLayout>
</file>

<file path=ppt/slideLayouts/slideLayout13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8A0B1E0F-4320-4E63-AFF5-032224D7DDC2}" type="slidenum">
              <a:rPr lang="ru-RU"/>
              <a:pPr/>
              <a:t>‹#›</a:t>
            </a:fld>
            <a:endParaRPr lang="ru-RU"/>
          </a:p>
        </p:txBody>
      </p:sp>
    </p:spTree>
    <p:extLst>
      <p:ext uri="{BB962C8B-B14F-4D97-AF65-F5344CB8AC3E}">
        <p14:creationId xmlns:p14="http://schemas.microsoft.com/office/powerpoint/2010/main" val="41508866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DBD16C9D-CDC4-470D-9E23-E8B8CDEF71B0}" type="slidenum">
              <a:rPr lang="ru-RU"/>
              <a:pPr/>
              <a:t>‹#›</a:t>
            </a:fld>
            <a:endParaRPr lang="ru-RU"/>
          </a:p>
        </p:txBody>
      </p:sp>
    </p:spTree>
    <p:extLst>
      <p:ext uri="{BB962C8B-B14F-4D97-AF65-F5344CB8AC3E}">
        <p14:creationId xmlns:p14="http://schemas.microsoft.com/office/powerpoint/2010/main" val="1426431660"/>
      </p:ext>
    </p:extLst>
  </p:cSld>
  <p:clrMapOvr>
    <a:masterClrMapping/>
  </p:clrMapOvr>
</p:sldLayout>
</file>

<file path=ppt/slideLayouts/slideLayout13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574884DB-3986-47B6-9ADB-F5ACFF4CD688}" type="slidenum">
              <a:rPr lang="ru-RU"/>
              <a:pPr/>
              <a:t>‹#›</a:t>
            </a:fld>
            <a:endParaRPr lang="ru-RU"/>
          </a:p>
        </p:txBody>
      </p:sp>
    </p:spTree>
    <p:extLst>
      <p:ext uri="{BB962C8B-B14F-4D97-AF65-F5344CB8AC3E}">
        <p14:creationId xmlns:p14="http://schemas.microsoft.com/office/powerpoint/2010/main" val="802083115"/>
      </p:ext>
    </p:extLst>
  </p:cSld>
  <p:clrMapOvr>
    <a:masterClrMapping/>
  </p:clrMapOvr>
</p:sldLayout>
</file>

<file path=ppt/slideLayouts/slideLayout13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B266542E-0C86-465C-8F0B-0C2EB1C7C6D6}" type="slidenum">
              <a:rPr lang="ru-RU"/>
              <a:pPr/>
              <a:t>‹#›</a:t>
            </a:fld>
            <a:endParaRPr lang="ru-RU"/>
          </a:p>
        </p:txBody>
      </p:sp>
    </p:spTree>
    <p:extLst>
      <p:ext uri="{BB962C8B-B14F-4D97-AF65-F5344CB8AC3E}">
        <p14:creationId xmlns:p14="http://schemas.microsoft.com/office/powerpoint/2010/main" val="3185907494"/>
      </p:ext>
    </p:extLst>
  </p:cSld>
  <p:clrMapOvr>
    <a:masterClrMapping/>
  </p:clrMapOvr>
</p:sldLayout>
</file>

<file path=ppt/slideLayouts/slideLayout13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2BD41611-28D8-428C-B85C-171198CADC05}" type="slidenum">
              <a:rPr lang="ru-RU"/>
              <a:pPr/>
              <a:t>‹#›</a:t>
            </a:fld>
            <a:endParaRPr lang="ru-RU"/>
          </a:p>
        </p:txBody>
      </p:sp>
    </p:spTree>
    <p:extLst>
      <p:ext uri="{BB962C8B-B14F-4D97-AF65-F5344CB8AC3E}">
        <p14:creationId xmlns:p14="http://schemas.microsoft.com/office/powerpoint/2010/main" val="331520242"/>
      </p:ext>
    </p:extLst>
  </p:cSld>
  <p:clrMapOvr>
    <a:masterClrMapping/>
  </p:clrMapOvr>
</p:sldLayout>
</file>

<file path=ppt/slideLayouts/slideLayout13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76FE6B50-44A4-4975-B7C0-93CBA760EE06}" type="slidenum">
              <a:rPr lang="ru-RU"/>
              <a:pPr/>
              <a:t>‹#›</a:t>
            </a:fld>
            <a:endParaRPr lang="ru-RU"/>
          </a:p>
        </p:txBody>
      </p:sp>
    </p:spTree>
    <p:extLst>
      <p:ext uri="{BB962C8B-B14F-4D97-AF65-F5344CB8AC3E}">
        <p14:creationId xmlns:p14="http://schemas.microsoft.com/office/powerpoint/2010/main" val="17909234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9A0C005D-C905-41B7-BB6A-DEB944DFDCAA}" type="slidenum">
              <a:rPr lang="ru-RU"/>
              <a:pPr/>
              <a:t>‹#›</a:t>
            </a:fld>
            <a:endParaRPr lang="ru-RU"/>
          </a:p>
        </p:txBody>
      </p:sp>
    </p:spTree>
    <p:extLst>
      <p:ext uri="{BB962C8B-B14F-4D97-AF65-F5344CB8AC3E}">
        <p14:creationId xmlns:p14="http://schemas.microsoft.com/office/powerpoint/2010/main" val="335852342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72DE3FE5-4E28-457C-8D0F-C136A8040491}" type="slidenum">
              <a:rPr lang="ru-RU"/>
              <a:pPr/>
              <a:t>‹#›</a:t>
            </a:fld>
            <a:endParaRPr lang="ru-RU"/>
          </a:p>
        </p:txBody>
      </p:sp>
    </p:spTree>
    <p:extLst>
      <p:ext uri="{BB962C8B-B14F-4D97-AF65-F5344CB8AC3E}">
        <p14:creationId xmlns:p14="http://schemas.microsoft.com/office/powerpoint/2010/main" val="824172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001F9A37-6BC4-443A-8ED9-716DA5AFA7E0}" type="slidenum">
              <a:rPr lang="ru-RU"/>
              <a:pPr/>
              <a:t>‹#›</a:t>
            </a:fld>
            <a:endParaRPr lang="ru-RU"/>
          </a:p>
        </p:txBody>
      </p:sp>
    </p:spTree>
    <p:extLst>
      <p:ext uri="{BB962C8B-B14F-4D97-AF65-F5344CB8AC3E}">
        <p14:creationId xmlns:p14="http://schemas.microsoft.com/office/powerpoint/2010/main" val="34858184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78F97354-BFFE-4B54-A4AE-65142F18B0BD}" type="slidenum">
              <a:rPr lang="ru-RU"/>
              <a:pPr/>
              <a:t>‹#›</a:t>
            </a:fld>
            <a:endParaRPr lang="ru-RU"/>
          </a:p>
        </p:txBody>
      </p:sp>
    </p:spTree>
    <p:extLst>
      <p:ext uri="{BB962C8B-B14F-4D97-AF65-F5344CB8AC3E}">
        <p14:creationId xmlns:p14="http://schemas.microsoft.com/office/powerpoint/2010/main" val="8161894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AC943F25-8E5F-4AAA-B944-6FF6BF8634A3}" type="slidenum">
              <a:rPr lang="ru-RU"/>
              <a:pPr/>
              <a:t>‹#›</a:t>
            </a:fld>
            <a:endParaRPr lang="ru-RU"/>
          </a:p>
        </p:txBody>
      </p:sp>
    </p:spTree>
    <p:extLst>
      <p:ext uri="{BB962C8B-B14F-4D97-AF65-F5344CB8AC3E}">
        <p14:creationId xmlns:p14="http://schemas.microsoft.com/office/powerpoint/2010/main" val="40804054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4D034F67-563E-4E50-BEFA-223EC45B015B}" type="slidenum">
              <a:rPr lang="ru-RU"/>
              <a:pPr/>
              <a:t>‹#›</a:t>
            </a:fld>
            <a:endParaRPr lang="ru-RU"/>
          </a:p>
        </p:txBody>
      </p:sp>
    </p:spTree>
    <p:extLst>
      <p:ext uri="{BB962C8B-B14F-4D97-AF65-F5344CB8AC3E}">
        <p14:creationId xmlns:p14="http://schemas.microsoft.com/office/powerpoint/2010/main" val="361522147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4949B50A-2766-4E02-8973-E01A7D1F834A}" type="slidenum">
              <a:rPr lang="ru-RU"/>
              <a:pPr/>
              <a:t>‹#›</a:t>
            </a:fld>
            <a:endParaRPr lang="ru-RU"/>
          </a:p>
        </p:txBody>
      </p:sp>
    </p:spTree>
    <p:extLst>
      <p:ext uri="{BB962C8B-B14F-4D97-AF65-F5344CB8AC3E}">
        <p14:creationId xmlns:p14="http://schemas.microsoft.com/office/powerpoint/2010/main" val="2611843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15" name="Rounded Rectangle 14"/>
          <p:cNvSpPr/>
          <p:nvPr userDrawn="1"/>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a:solidFill>
                <a:prstClr val="white"/>
              </a:solidFill>
            </a:endParaRPr>
          </a:p>
        </p:txBody>
      </p:sp>
      <p:sp>
        <p:nvSpPr>
          <p:cNvPr id="10" name="Rounded Rectangle 9"/>
          <p:cNvSpPr/>
          <p:nvPr/>
        </p:nvSpPr>
        <p:spPr>
          <a:xfrm>
            <a:off x="418596" y="434162"/>
            <a:ext cx="8306809" cy="5443110"/>
          </a:xfrm>
          <a:prstGeom prst="roundRect">
            <a:avLst>
              <a:gd name="adj" fmla="val 4578"/>
            </a:avLst>
          </a:prstGeom>
          <a:solidFill>
            <a:schemeClr val="accent4">
              <a:lumMod val="50000"/>
            </a:schemeClr>
          </a:solidFill>
          <a:ln w="28575" cap="rnd" cmpd="sng" algn="ctr">
            <a:solidFill>
              <a:schemeClr val="accent4">
                <a:lumMod val="75000"/>
              </a:schemeClr>
            </a:solidFill>
            <a:prstDash val="solid"/>
          </a:ln>
          <a:effectLst>
            <a:outerShdw blurRad="50800" dist="38100" dir="5400000" algn="t"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a:solidFill>
                <a:prstClr val="white"/>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76263" y="5959996"/>
            <a:ext cx="26638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3349531"/>
      </p:ext>
    </p:extLst>
  </p:cSld>
  <p:clrMapOvr>
    <a:masterClrMapping/>
  </p:clrMapOvr>
  <p:transition advClick="0">
    <p:blinds/>
    <p:sndAc>
      <p:stSnd>
        <p:snd r:embed="rId1" name="camera.wav"/>
      </p:stSnd>
    </p:sndAc>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63A5B378-E1C9-463E-B5DF-D76B0DA11526}" type="slidenum">
              <a:rPr lang="ru-RU"/>
              <a:pPr/>
              <a:t>‹#›</a:t>
            </a:fld>
            <a:endParaRPr lang="ru-RU"/>
          </a:p>
        </p:txBody>
      </p:sp>
    </p:spTree>
    <p:extLst>
      <p:ext uri="{BB962C8B-B14F-4D97-AF65-F5344CB8AC3E}">
        <p14:creationId xmlns:p14="http://schemas.microsoft.com/office/powerpoint/2010/main" val="17042373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AD56D0A5-425F-481F-86FB-3323A8317184}" type="slidenum">
              <a:rPr lang="ru-RU"/>
              <a:pPr/>
              <a:t>‹#›</a:t>
            </a:fld>
            <a:endParaRPr lang="ru-RU"/>
          </a:p>
        </p:txBody>
      </p:sp>
    </p:spTree>
    <p:extLst>
      <p:ext uri="{BB962C8B-B14F-4D97-AF65-F5344CB8AC3E}">
        <p14:creationId xmlns:p14="http://schemas.microsoft.com/office/powerpoint/2010/main" val="152199820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45971876-36C0-4BD8-A0D2-2453D8A3F7C2}" type="slidenum">
              <a:rPr lang="ru-RU"/>
              <a:pPr/>
              <a:t>‹#›</a:t>
            </a:fld>
            <a:endParaRPr lang="ru-RU"/>
          </a:p>
        </p:txBody>
      </p:sp>
    </p:spTree>
    <p:extLst>
      <p:ext uri="{BB962C8B-B14F-4D97-AF65-F5344CB8AC3E}">
        <p14:creationId xmlns:p14="http://schemas.microsoft.com/office/powerpoint/2010/main" val="254471167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0D82460B-725A-4163-B470-6C89313FA1DB}" type="slidenum">
              <a:rPr lang="ru-RU"/>
              <a:pPr/>
              <a:t>‹#›</a:t>
            </a:fld>
            <a:endParaRPr lang="ru-RU"/>
          </a:p>
        </p:txBody>
      </p:sp>
    </p:spTree>
    <p:extLst>
      <p:ext uri="{BB962C8B-B14F-4D97-AF65-F5344CB8AC3E}">
        <p14:creationId xmlns:p14="http://schemas.microsoft.com/office/powerpoint/2010/main" val="68859941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9423E370-3E66-4050-81F6-1C6EA548FF49}" type="slidenum">
              <a:rPr lang="ru-RU"/>
              <a:pPr/>
              <a:t>‹#›</a:t>
            </a:fld>
            <a:endParaRPr lang="ru-RU"/>
          </a:p>
        </p:txBody>
      </p:sp>
    </p:spTree>
    <p:extLst>
      <p:ext uri="{BB962C8B-B14F-4D97-AF65-F5344CB8AC3E}">
        <p14:creationId xmlns:p14="http://schemas.microsoft.com/office/powerpoint/2010/main" val="28210623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534C07C3-2DEC-41DB-8CBC-C0F48D164206}" type="slidenum">
              <a:rPr lang="ru-RU"/>
              <a:pPr/>
              <a:t>‹#›</a:t>
            </a:fld>
            <a:endParaRPr lang="ru-RU"/>
          </a:p>
        </p:txBody>
      </p:sp>
    </p:spTree>
    <p:extLst>
      <p:ext uri="{BB962C8B-B14F-4D97-AF65-F5344CB8AC3E}">
        <p14:creationId xmlns:p14="http://schemas.microsoft.com/office/powerpoint/2010/main" val="219647839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57F7C1C5-F26C-4E18-9C5A-7180C8A245B4}" type="slidenum">
              <a:rPr lang="ru-RU"/>
              <a:pPr/>
              <a:t>‹#›</a:t>
            </a:fld>
            <a:endParaRPr lang="ru-RU"/>
          </a:p>
        </p:txBody>
      </p:sp>
    </p:spTree>
    <p:extLst>
      <p:ext uri="{BB962C8B-B14F-4D97-AF65-F5344CB8AC3E}">
        <p14:creationId xmlns:p14="http://schemas.microsoft.com/office/powerpoint/2010/main" val="341164180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CD75AB87-2619-4F19-970B-8A7ED5730B2A}" type="slidenum">
              <a:rPr lang="ru-RU"/>
              <a:pPr/>
              <a:t>‹#›</a:t>
            </a:fld>
            <a:endParaRPr lang="ru-RU"/>
          </a:p>
        </p:txBody>
      </p:sp>
    </p:spTree>
    <p:extLst>
      <p:ext uri="{BB962C8B-B14F-4D97-AF65-F5344CB8AC3E}">
        <p14:creationId xmlns:p14="http://schemas.microsoft.com/office/powerpoint/2010/main" val="36196437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903EFCD2-D31F-4D74-B3A7-4D96B36334BD}" type="slidenum">
              <a:rPr lang="ru-RU"/>
              <a:pPr/>
              <a:t>‹#›</a:t>
            </a:fld>
            <a:endParaRPr lang="ru-RU"/>
          </a:p>
        </p:txBody>
      </p:sp>
    </p:spTree>
    <p:extLst>
      <p:ext uri="{BB962C8B-B14F-4D97-AF65-F5344CB8AC3E}">
        <p14:creationId xmlns:p14="http://schemas.microsoft.com/office/powerpoint/2010/main" val="91754137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BD29BE36-7ABB-4CD7-9DFD-A80A9FCC1DCF}" type="slidenum">
              <a:rPr lang="ru-RU"/>
              <a:pPr/>
              <a:t>‹#›</a:t>
            </a:fld>
            <a:endParaRPr lang="ru-RU"/>
          </a:p>
        </p:txBody>
      </p:sp>
    </p:spTree>
    <p:extLst>
      <p:ext uri="{BB962C8B-B14F-4D97-AF65-F5344CB8AC3E}">
        <p14:creationId xmlns:p14="http://schemas.microsoft.com/office/powerpoint/2010/main" val="5619765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D7CD5FF3-3936-410A-AF95-7B6C2A086E29}" type="slidenum">
              <a:rPr lang="ru-RU"/>
              <a:pPr/>
              <a:t>‹#›</a:t>
            </a:fld>
            <a:endParaRPr lang="ru-RU"/>
          </a:p>
        </p:txBody>
      </p:sp>
    </p:spTree>
    <p:extLst>
      <p:ext uri="{BB962C8B-B14F-4D97-AF65-F5344CB8AC3E}">
        <p14:creationId xmlns:p14="http://schemas.microsoft.com/office/powerpoint/2010/main" val="28911033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65ADE197-D028-4184-8D16-F4A517171C04}" type="slidenum">
              <a:rPr lang="ru-RU"/>
              <a:pPr/>
              <a:t>‹#›</a:t>
            </a:fld>
            <a:endParaRPr lang="ru-RU"/>
          </a:p>
        </p:txBody>
      </p:sp>
    </p:spTree>
    <p:extLst>
      <p:ext uri="{BB962C8B-B14F-4D97-AF65-F5344CB8AC3E}">
        <p14:creationId xmlns:p14="http://schemas.microsoft.com/office/powerpoint/2010/main" val="211392337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C856A8F4-8049-492F-9645-8F1FE9DF925B}" type="slidenum">
              <a:rPr lang="ru-RU"/>
              <a:pPr/>
              <a:t>‹#›</a:t>
            </a:fld>
            <a:endParaRPr lang="ru-RU"/>
          </a:p>
        </p:txBody>
      </p:sp>
    </p:spTree>
    <p:extLst>
      <p:ext uri="{BB962C8B-B14F-4D97-AF65-F5344CB8AC3E}">
        <p14:creationId xmlns:p14="http://schemas.microsoft.com/office/powerpoint/2010/main" val="164333417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2C9E16C8-1FA8-48C9-A16F-920AB941FFFA}" type="slidenum">
              <a:rPr lang="ru-RU"/>
              <a:pPr/>
              <a:t>‹#›</a:t>
            </a:fld>
            <a:endParaRPr lang="ru-RU"/>
          </a:p>
        </p:txBody>
      </p:sp>
    </p:spTree>
    <p:extLst>
      <p:ext uri="{BB962C8B-B14F-4D97-AF65-F5344CB8AC3E}">
        <p14:creationId xmlns:p14="http://schemas.microsoft.com/office/powerpoint/2010/main" val="53753736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910A87BD-484F-406C-9FFC-88F829E54DE7}" type="slidenum">
              <a:rPr lang="ru-RU"/>
              <a:pPr/>
              <a:t>‹#›</a:t>
            </a:fld>
            <a:endParaRPr lang="ru-RU"/>
          </a:p>
        </p:txBody>
      </p:sp>
    </p:spTree>
    <p:extLst>
      <p:ext uri="{BB962C8B-B14F-4D97-AF65-F5344CB8AC3E}">
        <p14:creationId xmlns:p14="http://schemas.microsoft.com/office/powerpoint/2010/main" val="46466522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3D026293-80CF-4ECF-9C56-DC3437CC6E86}" type="slidenum">
              <a:rPr lang="ru-RU"/>
              <a:pPr/>
              <a:t>‹#›</a:t>
            </a:fld>
            <a:endParaRPr lang="ru-RU"/>
          </a:p>
        </p:txBody>
      </p:sp>
    </p:spTree>
    <p:extLst>
      <p:ext uri="{BB962C8B-B14F-4D97-AF65-F5344CB8AC3E}">
        <p14:creationId xmlns:p14="http://schemas.microsoft.com/office/powerpoint/2010/main" val="42103425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6880200C-33AB-4478-8A30-F0CD862F1306}" type="slidenum">
              <a:rPr lang="ru-RU"/>
              <a:pPr/>
              <a:t>‹#›</a:t>
            </a:fld>
            <a:endParaRPr lang="ru-RU"/>
          </a:p>
        </p:txBody>
      </p:sp>
    </p:spTree>
    <p:extLst>
      <p:ext uri="{BB962C8B-B14F-4D97-AF65-F5344CB8AC3E}">
        <p14:creationId xmlns:p14="http://schemas.microsoft.com/office/powerpoint/2010/main" val="121917645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2F28EDAB-F4A9-4C84-B1B8-68900BAED97E}" type="slidenum">
              <a:rPr lang="ru-RU"/>
              <a:pPr/>
              <a:t>‹#›</a:t>
            </a:fld>
            <a:endParaRPr lang="ru-RU"/>
          </a:p>
        </p:txBody>
      </p:sp>
    </p:spTree>
    <p:extLst>
      <p:ext uri="{BB962C8B-B14F-4D97-AF65-F5344CB8AC3E}">
        <p14:creationId xmlns:p14="http://schemas.microsoft.com/office/powerpoint/2010/main" val="304100120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F04273B6-4A99-4793-8B55-37B65BDF392F}" type="slidenum">
              <a:rPr lang="ru-RU"/>
              <a:pPr/>
              <a:t>‹#›</a:t>
            </a:fld>
            <a:endParaRPr lang="ru-RU"/>
          </a:p>
        </p:txBody>
      </p:sp>
    </p:spTree>
    <p:extLst>
      <p:ext uri="{BB962C8B-B14F-4D97-AF65-F5344CB8AC3E}">
        <p14:creationId xmlns:p14="http://schemas.microsoft.com/office/powerpoint/2010/main" val="188808755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B55F1231-7D5C-41AC-8820-88AAF32653CE}" type="slidenum">
              <a:rPr lang="ru-RU"/>
              <a:pPr/>
              <a:t>‹#›</a:t>
            </a:fld>
            <a:endParaRPr lang="ru-RU"/>
          </a:p>
        </p:txBody>
      </p:sp>
    </p:spTree>
    <p:extLst>
      <p:ext uri="{BB962C8B-B14F-4D97-AF65-F5344CB8AC3E}">
        <p14:creationId xmlns:p14="http://schemas.microsoft.com/office/powerpoint/2010/main" val="189043254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45E408F3-D5A1-4E84-BB26-C8F598BFD54C}" type="slidenum">
              <a:rPr lang="ru-RU"/>
              <a:pPr/>
              <a:t>‹#›</a:t>
            </a:fld>
            <a:endParaRPr lang="ru-RU"/>
          </a:p>
        </p:txBody>
      </p:sp>
    </p:spTree>
    <p:extLst>
      <p:ext uri="{BB962C8B-B14F-4D97-AF65-F5344CB8AC3E}">
        <p14:creationId xmlns:p14="http://schemas.microsoft.com/office/powerpoint/2010/main" val="3447232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41344EA9-F144-470D-91B9-04FC2F52E225}" type="slidenum">
              <a:rPr lang="ru-RU"/>
              <a:pPr/>
              <a:t>‹#›</a:t>
            </a:fld>
            <a:endParaRPr lang="ru-RU"/>
          </a:p>
        </p:txBody>
      </p:sp>
    </p:spTree>
    <p:extLst>
      <p:ext uri="{BB962C8B-B14F-4D97-AF65-F5344CB8AC3E}">
        <p14:creationId xmlns:p14="http://schemas.microsoft.com/office/powerpoint/2010/main" val="115120472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6D0C573D-DA86-43FA-9E95-E0D7FFF514BD}" type="slidenum">
              <a:rPr lang="ru-RU"/>
              <a:pPr/>
              <a:t>‹#›</a:t>
            </a:fld>
            <a:endParaRPr lang="ru-RU"/>
          </a:p>
        </p:txBody>
      </p:sp>
    </p:spTree>
    <p:extLst>
      <p:ext uri="{BB962C8B-B14F-4D97-AF65-F5344CB8AC3E}">
        <p14:creationId xmlns:p14="http://schemas.microsoft.com/office/powerpoint/2010/main" val="107048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C9C83170-B437-4FD8-91E9-2B088E8D101C}" type="slidenum">
              <a:rPr lang="ru-RU"/>
              <a:pPr/>
              <a:t>‹#›</a:t>
            </a:fld>
            <a:endParaRPr lang="ru-RU"/>
          </a:p>
        </p:txBody>
      </p:sp>
    </p:spTree>
    <p:extLst>
      <p:ext uri="{BB962C8B-B14F-4D97-AF65-F5344CB8AC3E}">
        <p14:creationId xmlns:p14="http://schemas.microsoft.com/office/powerpoint/2010/main" val="284923410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94CA73E1-DE4F-4A80-931E-A5057C3150E6}" type="slidenum">
              <a:rPr lang="ru-RU"/>
              <a:pPr/>
              <a:t>‹#›</a:t>
            </a:fld>
            <a:endParaRPr lang="ru-RU"/>
          </a:p>
        </p:txBody>
      </p:sp>
    </p:spTree>
    <p:extLst>
      <p:ext uri="{BB962C8B-B14F-4D97-AF65-F5344CB8AC3E}">
        <p14:creationId xmlns:p14="http://schemas.microsoft.com/office/powerpoint/2010/main" val="115523639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4755AC7C-AA20-4D6C-A12D-EF9324C95079}" type="slidenum">
              <a:rPr lang="ru-RU"/>
              <a:pPr/>
              <a:t>‹#›</a:t>
            </a:fld>
            <a:endParaRPr lang="ru-RU"/>
          </a:p>
        </p:txBody>
      </p:sp>
    </p:spTree>
    <p:extLst>
      <p:ext uri="{BB962C8B-B14F-4D97-AF65-F5344CB8AC3E}">
        <p14:creationId xmlns:p14="http://schemas.microsoft.com/office/powerpoint/2010/main" val="410555375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18B40769-45BD-41CA-9F73-643CABAD6B41}" type="slidenum">
              <a:rPr lang="ru-RU"/>
              <a:pPr/>
              <a:t>‹#›</a:t>
            </a:fld>
            <a:endParaRPr lang="ru-RU"/>
          </a:p>
        </p:txBody>
      </p:sp>
    </p:spTree>
    <p:extLst>
      <p:ext uri="{BB962C8B-B14F-4D97-AF65-F5344CB8AC3E}">
        <p14:creationId xmlns:p14="http://schemas.microsoft.com/office/powerpoint/2010/main" val="21823029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566587A9-0B52-4FFA-8FDB-4DFB3C6FF3B6}" type="slidenum">
              <a:rPr lang="ru-RU"/>
              <a:pPr/>
              <a:t>‹#›</a:t>
            </a:fld>
            <a:endParaRPr lang="ru-RU"/>
          </a:p>
        </p:txBody>
      </p:sp>
    </p:spTree>
    <p:extLst>
      <p:ext uri="{BB962C8B-B14F-4D97-AF65-F5344CB8AC3E}">
        <p14:creationId xmlns:p14="http://schemas.microsoft.com/office/powerpoint/2010/main" val="7622541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EE192EED-537F-406C-873B-7650ADB92FBF}" type="slidenum">
              <a:rPr lang="ru-RU"/>
              <a:pPr/>
              <a:t>‹#›</a:t>
            </a:fld>
            <a:endParaRPr lang="ru-RU"/>
          </a:p>
        </p:txBody>
      </p:sp>
    </p:spTree>
    <p:extLst>
      <p:ext uri="{BB962C8B-B14F-4D97-AF65-F5344CB8AC3E}">
        <p14:creationId xmlns:p14="http://schemas.microsoft.com/office/powerpoint/2010/main" val="54816541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AC783913-E1B9-4A2E-BD69-AB2F37FDE66A}" type="slidenum">
              <a:rPr lang="ru-RU"/>
              <a:pPr/>
              <a:t>‹#›</a:t>
            </a:fld>
            <a:endParaRPr lang="ru-RU"/>
          </a:p>
        </p:txBody>
      </p:sp>
    </p:spTree>
    <p:extLst>
      <p:ext uri="{BB962C8B-B14F-4D97-AF65-F5344CB8AC3E}">
        <p14:creationId xmlns:p14="http://schemas.microsoft.com/office/powerpoint/2010/main" val="40860403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809F0990-02DE-4A9E-8DDD-046EEAE6D7BD}" type="slidenum">
              <a:rPr lang="ru-RU"/>
              <a:pPr/>
              <a:t>‹#›</a:t>
            </a:fld>
            <a:endParaRPr lang="ru-RU"/>
          </a:p>
        </p:txBody>
      </p:sp>
    </p:spTree>
    <p:extLst>
      <p:ext uri="{BB962C8B-B14F-4D97-AF65-F5344CB8AC3E}">
        <p14:creationId xmlns:p14="http://schemas.microsoft.com/office/powerpoint/2010/main" val="24647302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871EDDC6-BC53-4DE1-B5AB-0431D4FF0F69}" type="slidenum">
              <a:rPr lang="ru-RU"/>
              <a:pPr/>
              <a:t>‹#›</a:t>
            </a:fld>
            <a:endParaRPr lang="ru-RU"/>
          </a:p>
        </p:txBody>
      </p:sp>
    </p:spTree>
    <p:extLst>
      <p:ext uri="{BB962C8B-B14F-4D97-AF65-F5344CB8AC3E}">
        <p14:creationId xmlns:p14="http://schemas.microsoft.com/office/powerpoint/2010/main" val="2486134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0B152F55-00DA-4798-8C7C-92B638F6DAE5}" type="slidenum">
              <a:rPr lang="ru-RU"/>
              <a:pPr/>
              <a:t>‹#›</a:t>
            </a:fld>
            <a:endParaRPr lang="ru-RU"/>
          </a:p>
        </p:txBody>
      </p:sp>
    </p:spTree>
    <p:extLst>
      <p:ext uri="{BB962C8B-B14F-4D97-AF65-F5344CB8AC3E}">
        <p14:creationId xmlns:p14="http://schemas.microsoft.com/office/powerpoint/2010/main" val="4259368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F6AD34BD-72E2-49F9-9465-C30ED8EE7535}" type="slidenum">
              <a:rPr lang="ru-RU"/>
              <a:pPr/>
              <a:t>‹#›</a:t>
            </a:fld>
            <a:endParaRPr lang="ru-RU"/>
          </a:p>
        </p:txBody>
      </p:sp>
    </p:spTree>
    <p:extLst>
      <p:ext uri="{BB962C8B-B14F-4D97-AF65-F5344CB8AC3E}">
        <p14:creationId xmlns:p14="http://schemas.microsoft.com/office/powerpoint/2010/main" val="221076406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D1476E10-F98A-4D6F-B2EA-56F3BA230AE8}" type="slidenum">
              <a:rPr lang="ru-RU"/>
              <a:pPr/>
              <a:t>‹#›</a:t>
            </a:fld>
            <a:endParaRPr lang="ru-RU"/>
          </a:p>
        </p:txBody>
      </p:sp>
    </p:spTree>
    <p:extLst>
      <p:ext uri="{BB962C8B-B14F-4D97-AF65-F5344CB8AC3E}">
        <p14:creationId xmlns:p14="http://schemas.microsoft.com/office/powerpoint/2010/main" val="18505075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DEF25309-8BDF-4ED3-99A2-6CF9739DA846}" type="slidenum">
              <a:rPr lang="ru-RU"/>
              <a:pPr/>
              <a:t>‹#›</a:t>
            </a:fld>
            <a:endParaRPr lang="ru-RU"/>
          </a:p>
        </p:txBody>
      </p:sp>
    </p:spTree>
    <p:extLst>
      <p:ext uri="{BB962C8B-B14F-4D97-AF65-F5344CB8AC3E}">
        <p14:creationId xmlns:p14="http://schemas.microsoft.com/office/powerpoint/2010/main" val="123322971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EC9C8FA7-BD10-4147-8D8A-F9B861F3A12E}" type="slidenum">
              <a:rPr lang="ru-RU"/>
              <a:pPr/>
              <a:t>‹#›</a:t>
            </a:fld>
            <a:endParaRPr lang="ru-RU"/>
          </a:p>
        </p:txBody>
      </p:sp>
    </p:spTree>
    <p:extLst>
      <p:ext uri="{BB962C8B-B14F-4D97-AF65-F5344CB8AC3E}">
        <p14:creationId xmlns:p14="http://schemas.microsoft.com/office/powerpoint/2010/main" val="347212030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C646B1BB-E061-417F-AE46-68354BF53ABC}" type="slidenum">
              <a:rPr lang="ru-RU"/>
              <a:pPr/>
              <a:t>‹#›</a:t>
            </a:fld>
            <a:endParaRPr lang="ru-RU"/>
          </a:p>
        </p:txBody>
      </p:sp>
    </p:spTree>
    <p:extLst>
      <p:ext uri="{BB962C8B-B14F-4D97-AF65-F5344CB8AC3E}">
        <p14:creationId xmlns:p14="http://schemas.microsoft.com/office/powerpoint/2010/main" val="155390639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590687C0-FCAC-470D-8B14-6C22B269A1E6}" type="slidenum">
              <a:rPr lang="ru-RU"/>
              <a:pPr/>
              <a:t>‹#›</a:t>
            </a:fld>
            <a:endParaRPr lang="ru-RU"/>
          </a:p>
        </p:txBody>
      </p:sp>
    </p:spTree>
    <p:extLst>
      <p:ext uri="{BB962C8B-B14F-4D97-AF65-F5344CB8AC3E}">
        <p14:creationId xmlns:p14="http://schemas.microsoft.com/office/powerpoint/2010/main" val="418261175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DFEF2B02-3DDB-43D1-8AD8-35FA478D3DEB}" type="slidenum">
              <a:rPr lang="ru-RU"/>
              <a:pPr/>
              <a:t>‹#›</a:t>
            </a:fld>
            <a:endParaRPr lang="ru-RU"/>
          </a:p>
        </p:txBody>
      </p:sp>
    </p:spTree>
    <p:extLst>
      <p:ext uri="{BB962C8B-B14F-4D97-AF65-F5344CB8AC3E}">
        <p14:creationId xmlns:p14="http://schemas.microsoft.com/office/powerpoint/2010/main" val="245831572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D83277BB-88B2-43D2-BF7F-B18DB5C03D96}" type="slidenum">
              <a:rPr lang="ru-RU"/>
              <a:pPr/>
              <a:t>‹#›</a:t>
            </a:fld>
            <a:endParaRPr lang="ru-RU"/>
          </a:p>
        </p:txBody>
      </p:sp>
    </p:spTree>
    <p:extLst>
      <p:ext uri="{BB962C8B-B14F-4D97-AF65-F5344CB8AC3E}">
        <p14:creationId xmlns:p14="http://schemas.microsoft.com/office/powerpoint/2010/main" val="273157110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B6ED4155-A2E2-4F06-9F42-DED42CB55196}" type="slidenum">
              <a:rPr lang="ru-RU"/>
              <a:pPr/>
              <a:t>‹#›</a:t>
            </a:fld>
            <a:endParaRPr lang="ru-RU"/>
          </a:p>
        </p:txBody>
      </p:sp>
    </p:spTree>
    <p:extLst>
      <p:ext uri="{BB962C8B-B14F-4D97-AF65-F5344CB8AC3E}">
        <p14:creationId xmlns:p14="http://schemas.microsoft.com/office/powerpoint/2010/main" val="427202261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5AC2BFC8-EB89-4FF2-8579-CC11B987C8C2}" type="slidenum">
              <a:rPr lang="ru-RU"/>
              <a:pPr/>
              <a:t>‹#›</a:t>
            </a:fld>
            <a:endParaRPr lang="ru-RU"/>
          </a:p>
        </p:txBody>
      </p:sp>
    </p:spTree>
    <p:extLst>
      <p:ext uri="{BB962C8B-B14F-4D97-AF65-F5344CB8AC3E}">
        <p14:creationId xmlns:p14="http://schemas.microsoft.com/office/powerpoint/2010/main" val="3099564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F1FFDABD-A080-4E7C-986C-584B60C1E030}" type="slidenum">
              <a:rPr lang="ru-RU"/>
              <a:pPr/>
              <a:t>‹#›</a:t>
            </a:fld>
            <a:endParaRPr lang="ru-RU"/>
          </a:p>
        </p:txBody>
      </p:sp>
    </p:spTree>
    <p:extLst>
      <p:ext uri="{BB962C8B-B14F-4D97-AF65-F5344CB8AC3E}">
        <p14:creationId xmlns:p14="http://schemas.microsoft.com/office/powerpoint/2010/main" val="229325140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6370DB26-EDD6-4D66-8484-7A11C481A216}" type="slidenum">
              <a:rPr lang="ru-RU"/>
              <a:pPr/>
              <a:t>‹#›</a:t>
            </a:fld>
            <a:endParaRPr lang="ru-RU"/>
          </a:p>
        </p:txBody>
      </p:sp>
    </p:spTree>
    <p:extLst>
      <p:ext uri="{BB962C8B-B14F-4D97-AF65-F5344CB8AC3E}">
        <p14:creationId xmlns:p14="http://schemas.microsoft.com/office/powerpoint/2010/main" val="42584268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F7F247B3-A3CD-4A3F-9727-6187A470F386}" type="slidenum">
              <a:rPr lang="ru-RU"/>
              <a:pPr/>
              <a:t>‹#›</a:t>
            </a:fld>
            <a:endParaRPr lang="ru-RU"/>
          </a:p>
        </p:txBody>
      </p:sp>
    </p:spTree>
    <p:extLst>
      <p:ext uri="{BB962C8B-B14F-4D97-AF65-F5344CB8AC3E}">
        <p14:creationId xmlns:p14="http://schemas.microsoft.com/office/powerpoint/2010/main" val="138830865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06DE4ECA-B2F1-456A-A1AA-15178C351A50}" type="slidenum">
              <a:rPr lang="ru-RU"/>
              <a:pPr/>
              <a:t>‹#›</a:t>
            </a:fld>
            <a:endParaRPr lang="ru-RU"/>
          </a:p>
        </p:txBody>
      </p:sp>
    </p:spTree>
    <p:extLst>
      <p:ext uri="{BB962C8B-B14F-4D97-AF65-F5344CB8AC3E}">
        <p14:creationId xmlns:p14="http://schemas.microsoft.com/office/powerpoint/2010/main" val="373858783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7B1A0D2A-ACEC-40A8-A7B0-E78033780F3C}" type="slidenum">
              <a:rPr lang="ru-RU"/>
              <a:pPr/>
              <a:t>‹#›</a:t>
            </a:fld>
            <a:endParaRPr lang="ru-RU"/>
          </a:p>
        </p:txBody>
      </p:sp>
    </p:spTree>
    <p:extLst>
      <p:ext uri="{BB962C8B-B14F-4D97-AF65-F5344CB8AC3E}">
        <p14:creationId xmlns:p14="http://schemas.microsoft.com/office/powerpoint/2010/main" val="90170199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13BDB3B8-D9A7-4A35-A18B-97AB741C09FE}" type="slidenum">
              <a:rPr lang="ru-RU"/>
              <a:pPr/>
              <a:t>‹#›</a:t>
            </a:fld>
            <a:endParaRPr lang="ru-RU"/>
          </a:p>
        </p:txBody>
      </p:sp>
    </p:spTree>
    <p:extLst>
      <p:ext uri="{BB962C8B-B14F-4D97-AF65-F5344CB8AC3E}">
        <p14:creationId xmlns:p14="http://schemas.microsoft.com/office/powerpoint/2010/main" val="369676089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59E45312-DE4F-435F-8C2D-87D9A9C2502E}" type="slidenum">
              <a:rPr lang="ru-RU"/>
              <a:pPr/>
              <a:t>‹#›</a:t>
            </a:fld>
            <a:endParaRPr lang="ru-RU"/>
          </a:p>
        </p:txBody>
      </p:sp>
    </p:spTree>
    <p:extLst>
      <p:ext uri="{BB962C8B-B14F-4D97-AF65-F5344CB8AC3E}">
        <p14:creationId xmlns:p14="http://schemas.microsoft.com/office/powerpoint/2010/main" val="31727103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09AA309D-21CE-421D-8E6E-010E1ED72928}" type="slidenum">
              <a:rPr lang="ru-RU"/>
              <a:pPr/>
              <a:t>‹#›</a:t>
            </a:fld>
            <a:endParaRPr lang="ru-RU"/>
          </a:p>
        </p:txBody>
      </p:sp>
    </p:spTree>
    <p:extLst>
      <p:ext uri="{BB962C8B-B14F-4D97-AF65-F5344CB8AC3E}">
        <p14:creationId xmlns:p14="http://schemas.microsoft.com/office/powerpoint/2010/main" val="245887749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CC61DA52-6199-4350-B1B6-50A81A2EADF5}" type="slidenum">
              <a:rPr lang="ru-RU"/>
              <a:pPr/>
              <a:t>‹#›</a:t>
            </a:fld>
            <a:endParaRPr lang="ru-RU"/>
          </a:p>
        </p:txBody>
      </p:sp>
    </p:spTree>
    <p:extLst>
      <p:ext uri="{BB962C8B-B14F-4D97-AF65-F5344CB8AC3E}">
        <p14:creationId xmlns:p14="http://schemas.microsoft.com/office/powerpoint/2010/main" val="236805474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A1A8AE76-667D-4F54-BBDF-A38340CC2384}" type="slidenum">
              <a:rPr lang="ru-RU"/>
              <a:pPr/>
              <a:t>‹#›</a:t>
            </a:fld>
            <a:endParaRPr lang="ru-RU"/>
          </a:p>
        </p:txBody>
      </p:sp>
    </p:spTree>
    <p:extLst>
      <p:ext uri="{BB962C8B-B14F-4D97-AF65-F5344CB8AC3E}">
        <p14:creationId xmlns:p14="http://schemas.microsoft.com/office/powerpoint/2010/main" val="55282633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994E0E2F-2618-4BA8-AB7A-30A6469D4A4D}" type="slidenum">
              <a:rPr lang="ru-RU"/>
              <a:pPr/>
              <a:t>‹#›</a:t>
            </a:fld>
            <a:endParaRPr lang="ru-RU"/>
          </a:p>
        </p:txBody>
      </p:sp>
    </p:spTree>
    <p:extLst>
      <p:ext uri="{BB962C8B-B14F-4D97-AF65-F5344CB8AC3E}">
        <p14:creationId xmlns:p14="http://schemas.microsoft.com/office/powerpoint/2010/main" val="513337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F78C317F-AA8F-4EF3-906C-B785AAFD55BB}" type="slidenum">
              <a:rPr lang="ru-RU"/>
              <a:pPr/>
              <a:t>‹#›</a:t>
            </a:fld>
            <a:endParaRPr lang="ru-RU"/>
          </a:p>
        </p:txBody>
      </p:sp>
    </p:spTree>
    <p:extLst>
      <p:ext uri="{BB962C8B-B14F-4D97-AF65-F5344CB8AC3E}">
        <p14:creationId xmlns:p14="http://schemas.microsoft.com/office/powerpoint/2010/main" val="331062356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0EED778D-C394-42EE-88F2-49057FF93B2F}" type="slidenum">
              <a:rPr lang="ru-RU"/>
              <a:pPr/>
              <a:t>‹#›</a:t>
            </a:fld>
            <a:endParaRPr lang="ru-RU"/>
          </a:p>
        </p:txBody>
      </p:sp>
    </p:spTree>
    <p:extLst>
      <p:ext uri="{BB962C8B-B14F-4D97-AF65-F5344CB8AC3E}">
        <p14:creationId xmlns:p14="http://schemas.microsoft.com/office/powerpoint/2010/main" val="398671236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E54FC70B-B480-4B57-BDBA-63D607FCBF5B}" type="slidenum">
              <a:rPr lang="ru-RU"/>
              <a:pPr/>
              <a:t>‹#›</a:t>
            </a:fld>
            <a:endParaRPr lang="ru-RU"/>
          </a:p>
        </p:txBody>
      </p:sp>
    </p:spTree>
    <p:extLst>
      <p:ext uri="{BB962C8B-B14F-4D97-AF65-F5344CB8AC3E}">
        <p14:creationId xmlns:p14="http://schemas.microsoft.com/office/powerpoint/2010/main" val="174219868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B4E6D000-E609-4CAC-8E14-02F9AF01ED05}" type="slidenum">
              <a:rPr lang="ru-RU"/>
              <a:pPr/>
              <a:t>‹#›</a:t>
            </a:fld>
            <a:endParaRPr lang="ru-RU"/>
          </a:p>
        </p:txBody>
      </p:sp>
    </p:spTree>
    <p:extLst>
      <p:ext uri="{BB962C8B-B14F-4D97-AF65-F5344CB8AC3E}">
        <p14:creationId xmlns:p14="http://schemas.microsoft.com/office/powerpoint/2010/main" val="45048507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91399BC6-6462-459D-8F59-96B37759F78B}" type="slidenum">
              <a:rPr lang="ru-RU"/>
              <a:pPr/>
              <a:t>‹#›</a:t>
            </a:fld>
            <a:endParaRPr lang="ru-RU"/>
          </a:p>
        </p:txBody>
      </p:sp>
    </p:spTree>
    <p:extLst>
      <p:ext uri="{BB962C8B-B14F-4D97-AF65-F5344CB8AC3E}">
        <p14:creationId xmlns:p14="http://schemas.microsoft.com/office/powerpoint/2010/main" val="389076441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2C18BB1E-2CE4-4116-92D1-B413CB6E58C0}" type="slidenum">
              <a:rPr lang="ru-RU"/>
              <a:pPr/>
              <a:t>‹#›</a:t>
            </a:fld>
            <a:endParaRPr lang="ru-RU"/>
          </a:p>
        </p:txBody>
      </p:sp>
    </p:spTree>
    <p:extLst>
      <p:ext uri="{BB962C8B-B14F-4D97-AF65-F5344CB8AC3E}">
        <p14:creationId xmlns:p14="http://schemas.microsoft.com/office/powerpoint/2010/main" val="318819286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44E4C6FE-2904-49B4-960A-DF09F8EEF3EA}" type="slidenum">
              <a:rPr lang="ru-RU"/>
              <a:pPr/>
              <a:t>‹#›</a:t>
            </a:fld>
            <a:endParaRPr lang="ru-RU"/>
          </a:p>
        </p:txBody>
      </p:sp>
    </p:spTree>
    <p:extLst>
      <p:ext uri="{BB962C8B-B14F-4D97-AF65-F5344CB8AC3E}">
        <p14:creationId xmlns:p14="http://schemas.microsoft.com/office/powerpoint/2010/main" val="367408989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71C61EE6-8FD8-4D46-B144-0FC4CEBA4F06}" type="slidenum">
              <a:rPr lang="ru-RU"/>
              <a:pPr/>
              <a:t>‹#›</a:t>
            </a:fld>
            <a:endParaRPr lang="ru-RU"/>
          </a:p>
        </p:txBody>
      </p:sp>
    </p:spTree>
    <p:extLst>
      <p:ext uri="{BB962C8B-B14F-4D97-AF65-F5344CB8AC3E}">
        <p14:creationId xmlns:p14="http://schemas.microsoft.com/office/powerpoint/2010/main" val="377555988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7BC91947-8444-4478-AB0F-5A26ECC9B427}" type="slidenum">
              <a:rPr lang="ru-RU"/>
              <a:pPr/>
              <a:t>‹#›</a:t>
            </a:fld>
            <a:endParaRPr lang="ru-RU"/>
          </a:p>
        </p:txBody>
      </p:sp>
    </p:spTree>
    <p:extLst>
      <p:ext uri="{BB962C8B-B14F-4D97-AF65-F5344CB8AC3E}">
        <p14:creationId xmlns:p14="http://schemas.microsoft.com/office/powerpoint/2010/main" val="408116735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21F4FED7-595F-4F67-BD48-38811D01B5CB}" type="slidenum">
              <a:rPr lang="ru-RU"/>
              <a:pPr/>
              <a:t>‹#›</a:t>
            </a:fld>
            <a:endParaRPr lang="ru-RU"/>
          </a:p>
        </p:txBody>
      </p:sp>
    </p:spTree>
    <p:extLst>
      <p:ext uri="{BB962C8B-B14F-4D97-AF65-F5344CB8AC3E}">
        <p14:creationId xmlns:p14="http://schemas.microsoft.com/office/powerpoint/2010/main" val="195630727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15CE3526-A93C-4A57-8FEE-6438DB5B9F9F}" type="slidenum">
              <a:rPr lang="ru-RU"/>
              <a:pPr/>
              <a:t>‹#›</a:t>
            </a:fld>
            <a:endParaRPr lang="ru-RU"/>
          </a:p>
        </p:txBody>
      </p:sp>
    </p:spTree>
    <p:extLst>
      <p:ext uri="{BB962C8B-B14F-4D97-AF65-F5344CB8AC3E}">
        <p14:creationId xmlns:p14="http://schemas.microsoft.com/office/powerpoint/2010/main" val="387125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17F51550-23B1-41A7-83E6-DFD86B8EAF04}" type="slidenum">
              <a:rPr lang="es-ES" altLang="ru-RU" smtClean="0"/>
              <a:pPr/>
              <a:t>‹#›</a:t>
            </a:fld>
            <a:endParaRPr lang="es-ES" altLang="ru-RU"/>
          </a:p>
        </p:txBody>
      </p:sp>
    </p:spTree>
    <p:extLst>
      <p:ext uri="{BB962C8B-B14F-4D97-AF65-F5344CB8AC3E}">
        <p14:creationId xmlns:p14="http://schemas.microsoft.com/office/powerpoint/2010/main" val="3993167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B72999B7-6A5A-476D-93FE-B1E930607880}" type="slidenum">
              <a:rPr lang="ru-RU"/>
              <a:pPr/>
              <a:t>‹#›</a:t>
            </a:fld>
            <a:endParaRPr lang="ru-RU"/>
          </a:p>
        </p:txBody>
      </p:sp>
    </p:spTree>
    <p:extLst>
      <p:ext uri="{BB962C8B-B14F-4D97-AF65-F5344CB8AC3E}">
        <p14:creationId xmlns:p14="http://schemas.microsoft.com/office/powerpoint/2010/main" val="196165383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F2D81DF3-0DFA-41B7-8AD4-AEFC7E791C1C}" type="slidenum">
              <a:rPr lang="ru-RU"/>
              <a:pPr/>
              <a:t>‹#›</a:t>
            </a:fld>
            <a:endParaRPr lang="ru-RU"/>
          </a:p>
        </p:txBody>
      </p:sp>
    </p:spTree>
    <p:extLst>
      <p:ext uri="{BB962C8B-B14F-4D97-AF65-F5344CB8AC3E}">
        <p14:creationId xmlns:p14="http://schemas.microsoft.com/office/powerpoint/2010/main" val="127591490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9A40EC79-85D7-43B6-ACA3-0C819BAB4988}" type="slidenum">
              <a:rPr lang="ru-RU"/>
              <a:pPr/>
              <a:t>‹#›</a:t>
            </a:fld>
            <a:endParaRPr lang="ru-RU"/>
          </a:p>
        </p:txBody>
      </p:sp>
    </p:spTree>
    <p:extLst>
      <p:ext uri="{BB962C8B-B14F-4D97-AF65-F5344CB8AC3E}">
        <p14:creationId xmlns:p14="http://schemas.microsoft.com/office/powerpoint/2010/main" val="62710813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CDB19737-1C53-4AC0-BA0C-099A92B522CB}" type="slidenum">
              <a:rPr lang="ru-RU"/>
              <a:pPr/>
              <a:t>‹#›</a:t>
            </a:fld>
            <a:endParaRPr lang="ru-RU"/>
          </a:p>
        </p:txBody>
      </p:sp>
    </p:spTree>
    <p:extLst>
      <p:ext uri="{BB962C8B-B14F-4D97-AF65-F5344CB8AC3E}">
        <p14:creationId xmlns:p14="http://schemas.microsoft.com/office/powerpoint/2010/main" val="155241266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6F1E63FA-D090-452D-94B5-1BC564AE1BEF}" type="slidenum">
              <a:rPr lang="ru-RU"/>
              <a:pPr/>
              <a:t>‹#›</a:t>
            </a:fld>
            <a:endParaRPr lang="ru-RU"/>
          </a:p>
        </p:txBody>
      </p:sp>
    </p:spTree>
    <p:extLst>
      <p:ext uri="{BB962C8B-B14F-4D97-AF65-F5344CB8AC3E}">
        <p14:creationId xmlns:p14="http://schemas.microsoft.com/office/powerpoint/2010/main" val="36629451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8377FB5E-7A86-45DD-AA5E-843751AEAC27}" type="slidenum">
              <a:rPr lang="ru-RU"/>
              <a:pPr/>
              <a:t>‹#›</a:t>
            </a:fld>
            <a:endParaRPr lang="ru-RU"/>
          </a:p>
        </p:txBody>
      </p:sp>
    </p:spTree>
    <p:extLst>
      <p:ext uri="{BB962C8B-B14F-4D97-AF65-F5344CB8AC3E}">
        <p14:creationId xmlns:p14="http://schemas.microsoft.com/office/powerpoint/2010/main" val="355920341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8B2C185F-BD3D-4DF5-884D-BB0C7E0DB341}" type="slidenum">
              <a:rPr lang="ru-RU"/>
              <a:pPr/>
              <a:t>‹#›</a:t>
            </a:fld>
            <a:endParaRPr lang="ru-RU"/>
          </a:p>
        </p:txBody>
      </p:sp>
    </p:spTree>
    <p:extLst>
      <p:ext uri="{BB962C8B-B14F-4D97-AF65-F5344CB8AC3E}">
        <p14:creationId xmlns:p14="http://schemas.microsoft.com/office/powerpoint/2010/main" val="317392612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B8840952-1DF7-4C82-8E39-D95618809D07}" type="slidenum">
              <a:rPr lang="ru-RU"/>
              <a:pPr/>
              <a:t>‹#›</a:t>
            </a:fld>
            <a:endParaRPr lang="ru-RU"/>
          </a:p>
        </p:txBody>
      </p:sp>
    </p:spTree>
    <p:extLst>
      <p:ext uri="{BB962C8B-B14F-4D97-AF65-F5344CB8AC3E}">
        <p14:creationId xmlns:p14="http://schemas.microsoft.com/office/powerpoint/2010/main" val="5082802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BE8A60BC-CD8E-4F0F-8923-624DE753B17F}" type="slidenum">
              <a:rPr lang="ru-RU"/>
              <a:pPr/>
              <a:t>‹#›</a:t>
            </a:fld>
            <a:endParaRPr lang="ru-RU"/>
          </a:p>
        </p:txBody>
      </p:sp>
    </p:spTree>
    <p:extLst>
      <p:ext uri="{BB962C8B-B14F-4D97-AF65-F5344CB8AC3E}">
        <p14:creationId xmlns:p14="http://schemas.microsoft.com/office/powerpoint/2010/main" val="124424109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09177C9C-D1D7-4C78-9706-42E6C5CD7712}" type="slidenum">
              <a:rPr lang="ru-RU"/>
              <a:pPr/>
              <a:t>‹#›</a:t>
            </a:fld>
            <a:endParaRPr lang="ru-RU"/>
          </a:p>
        </p:txBody>
      </p:sp>
    </p:spTree>
    <p:extLst>
      <p:ext uri="{BB962C8B-B14F-4D97-AF65-F5344CB8AC3E}">
        <p14:creationId xmlns:p14="http://schemas.microsoft.com/office/powerpoint/2010/main" val="134135955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493EBFF9-8E45-412A-98C8-EE47165F75FE}" type="slidenum">
              <a:rPr lang="ru-RU"/>
              <a:pPr/>
              <a:t>‹#›</a:t>
            </a:fld>
            <a:endParaRPr lang="ru-RU"/>
          </a:p>
        </p:txBody>
      </p:sp>
    </p:spTree>
    <p:extLst>
      <p:ext uri="{BB962C8B-B14F-4D97-AF65-F5344CB8AC3E}">
        <p14:creationId xmlns:p14="http://schemas.microsoft.com/office/powerpoint/2010/main" val="4258995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548DF6A9-4317-4C2E-A148-6DDD0ACB1673}" type="slidenum">
              <a:rPr lang="ru-RU"/>
              <a:pPr/>
              <a:t>‹#›</a:t>
            </a:fld>
            <a:endParaRPr lang="ru-RU"/>
          </a:p>
        </p:txBody>
      </p:sp>
    </p:spTree>
    <p:extLst>
      <p:ext uri="{BB962C8B-B14F-4D97-AF65-F5344CB8AC3E}">
        <p14:creationId xmlns:p14="http://schemas.microsoft.com/office/powerpoint/2010/main" val="351045139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D06CCB7E-0791-4052-95FD-5E37DEC3BE89}" type="slidenum">
              <a:rPr lang="ru-RU"/>
              <a:pPr/>
              <a:t>‹#›</a:t>
            </a:fld>
            <a:endParaRPr lang="ru-RU"/>
          </a:p>
        </p:txBody>
      </p:sp>
    </p:spTree>
    <p:extLst>
      <p:ext uri="{BB962C8B-B14F-4D97-AF65-F5344CB8AC3E}">
        <p14:creationId xmlns:p14="http://schemas.microsoft.com/office/powerpoint/2010/main" val="172536219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3C9F5733-E407-4B9C-A61A-A077C90D1E5C}" type="slidenum">
              <a:rPr lang="ru-RU"/>
              <a:pPr/>
              <a:t>‹#›</a:t>
            </a:fld>
            <a:endParaRPr lang="ru-RU"/>
          </a:p>
        </p:txBody>
      </p:sp>
    </p:spTree>
    <p:extLst>
      <p:ext uri="{BB962C8B-B14F-4D97-AF65-F5344CB8AC3E}">
        <p14:creationId xmlns:p14="http://schemas.microsoft.com/office/powerpoint/2010/main" val="3431008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8B3C85C3-CE90-4779-AC7F-3230040B04AE}" type="slidenum">
              <a:rPr lang="ru-RU"/>
              <a:pPr/>
              <a:t>‹#›</a:t>
            </a:fld>
            <a:endParaRPr lang="ru-RU"/>
          </a:p>
        </p:txBody>
      </p:sp>
    </p:spTree>
    <p:extLst>
      <p:ext uri="{BB962C8B-B14F-4D97-AF65-F5344CB8AC3E}">
        <p14:creationId xmlns:p14="http://schemas.microsoft.com/office/powerpoint/2010/main" val="369749623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F5AB875C-7632-472C-8DCF-3044043F4FE7}" type="slidenum">
              <a:rPr lang="ru-RU"/>
              <a:pPr/>
              <a:t>‹#›</a:t>
            </a:fld>
            <a:endParaRPr lang="ru-RU"/>
          </a:p>
        </p:txBody>
      </p:sp>
    </p:spTree>
    <p:extLst>
      <p:ext uri="{BB962C8B-B14F-4D97-AF65-F5344CB8AC3E}">
        <p14:creationId xmlns:p14="http://schemas.microsoft.com/office/powerpoint/2010/main" val="253633577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0F077E10-D1CB-48B4-9065-8EE099FAC454}" type="slidenum">
              <a:rPr lang="ru-RU"/>
              <a:pPr/>
              <a:t>‹#›</a:t>
            </a:fld>
            <a:endParaRPr lang="ru-RU"/>
          </a:p>
        </p:txBody>
      </p:sp>
    </p:spTree>
    <p:extLst>
      <p:ext uri="{BB962C8B-B14F-4D97-AF65-F5344CB8AC3E}">
        <p14:creationId xmlns:p14="http://schemas.microsoft.com/office/powerpoint/2010/main" val="325654610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E0D4160F-1976-46CB-A76F-E858E2D1B832}" type="slidenum">
              <a:rPr lang="ru-RU"/>
              <a:pPr/>
              <a:t>‹#›</a:t>
            </a:fld>
            <a:endParaRPr lang="ru-RU"/>
          </a:p>
        </p:txBody>
      </p:sp>
    </p:spTree>
    <p:extLst>
      <p:ext uri="{BB962C8B-B14F-4D97-AF65-F5344CB8AC3E}">
        <p14:creationId xmlns:p14="http://schemas.microsoft.com/office/powerpoint/2010/main" val="336862210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15A6C8F8-189D-4F95-8C96-9C0D5E6415EC}" type="slidenum">
              <a:rPr lang="ru-RU"/>
              <a:pPr/>
              <a:t>‹#›</a:t>
            </a:fld>
            <a:endParaRPr lang="ru-RU"/>
          </a:p>
        </p:txBody>
      </p:sp>
    </p:spTree>
    <p:extLst>
      <p:ext uri="{BB962C8B-B14F-4D97-AF65-F5344CB8AC3E}">
        <p14:creationId xmlns:p14="http://schemas.microsoft.com/office/powerpoint/2010/main" val="334196538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490986E0-055B-4338-A319-7B6882E3F490}" type="slidenum">
              <a:rPr lang="ru-RU"/>
              <a:pPr/>
              <a:t>‹#›</a:t>
            </a:fld>
            <a:endParaRPr lang="ru-RU"/>
          </a:p>
        </p:txBody>
      </p:sp>
    </p:spTree>
    <p:extLst>
      <p:ext uri="{BB962C8B-B14F-4D97-AF65-F5344CB8AC3E}">
        <p14:creationId xmlns:p14="http://schemas.microsoft.com/office/powerpoint/2010/main" val="280196371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2A48F3B7-AB7D-44FC-AC2B-12266D2ECC28}" type="slidenum">
              <a:rPr lang="ru-RU"/>
              <a:pPr/>
              <a:t>‹#›</a:t>
            </a:fld>
            <a:endParaRPr lang="ru-RU"/>
          </a:p>
        </p:txBody>
      </p:sp>
    </p:spTree>
    <p:extLst>
      <p:ext uri="{BB962C8B-B14F-4D97-AF65-F5344CB8AC3E}">
        <p14:creationId xmlns:p14="http://schemas.microsoft.com/office/powerpoint/2010/main" val="178857426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77A0BDAE-9C6A-43F0-AA11-E52A6572704D}" type="slidenum">
              <a:rPr lang="ru-RU"/>
              <a:pPr/>
              <a:t>‹#›</a:t>
            </a:fld>
            <a:endParaRPr lang="ru-RU"/>
          </a:p>
        </p:txBody>
      </p:sp>
    </p:spTree>
    <p:extLst>
      <p:ext uri="{BB962C8B-B14F-4D97-AF65-F5344CB8AC3E}">
        <p14:creationId xmlns:p14="http://schemas.microsoft.com/office/powerpoint/2010/main" val="4157758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5D8CE652-C316-4BD9-A4D5-39D9786081F6}" type="slidenum">
              <a:rPr lang="ru-RU"/>
              <a:pPr/>
              <a:t>‹#›</a:t>
            </a:fld>
            <a:endParaRPr lang="ru-RU"/>
          </a:p>
        </p:txBody>
      </p:sp>
    </p:spTree>
    <p:extLst>
      <p:ext uri="{BB962C8B-B14F-4D97-AF65-F5344CB8AC3E}">
        <p14:creationId xmlns:p14="http://schemas.microsoft.com/office/powerpoint/2010/main" val="29690005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6B6940CC-8AA1-42BA-929D-AFA07212E7A3}" type="slidenum">
              <a:rPr lang="ru-RU"/>
              <a:pPr/>
              <a:t>‹#›</a:t>
            </a:fld>
            <a:endParaRPr lang="ru-RU"/>
          </a:p>
        </p:txBody>
      </p:sp>
    </p:spTree>
    <p:extLst>
      <p:ext uri="{BB962C8B-B14F-4D97-AF65-F5344CB8AC3E}">
        <p14:creationId xmlns:p14="http://schemas.microsoft.com/office/powerpoint/2010/main" val="170930770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E27CF0CC-9C15-4B81-81F7-21FA643D79E3}" type="slidenum">
              <a:rPr lang="ru-RU"/>
              <a:pPr/>
              <a:t>‹#›</a:t>
            </a:fld>
            <a:endParaRPr lang="ru-RU"/>
          </a:p>
        </p:txBody>
      </p:sp>
    </p:spTree>
    <p:extLst>
      <p:ext uri="{BB962C8B-B14F-4D97-AF65-F5344CB8AC3E}">
        <p14:creationId xmlns:p14="http://schemas.microsoft.com/office/powerpoint/2010/main" val="179143414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C940B538-600D-499C-A50E-7D6D3621D975}" type="slidenum">
              <a:rPr lang="ru-RU"/>
              <a:pPr/>
              <a:t>‹#›</a:t>
            </a:fld>
            <a:endParaRPr lang="ru-RU"/>
          </a:p>
        </p:txBody>
      </p:sp>
    </p:spTree>
    <p:extLst>
      <p:ext uri="{BB962C8B-B14F-4D97-AF65-F5344CB8AC3E}">
        <p14:creationId xmlns:p14="http://schemas.microsoft.com/office/powerpoint/2010/main" val="268953272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5463B13E-4F3D-465B-9416-4E2B0A661734}" type="slidenum">
              <a:rPr lang="ru-RU"/>
              <a:pPr/>
              <a:t>‹#›</a:t>
            </a:fld>
            <a:endParaRPr lang="ru-RU"/>
          </a:p>
        </p:txBody>
      </p:sp>
    </p:spTree>
    <p:extLst>
      <p:ext uri="{BB962C8B-B14F-4D97-AF65-F5344CB8AC3E}">
        <p14:creationId xmlns:p14="http://schemas.microsoft.com/office/powerpoint/2010/main" val="139583883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E8740081-667E-4CB7-A869-94B6140AC9FE}" type="slidenum">
              <a:rPr lang="ru-RU"/>
              <a:pPr/>
              <a:t>‹#›</a:t>
            </a:fld>
            <a:endParaRPr lang="ru-RU"/>
          </a:p>
        </p:txBody>
      </p:sp>
    </p:spTree>
    <p:extLst>
      <p:ext uri="{BB962C8B-B14F-4D97-AF65-F5344CB8AC3E}">
        <p14:creationId xmlns:p14="http://schemas.microsoft.com/office/powerpoint/2010/main" val="202725028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9C8F4AAC-C8AF-4427-990C-A9AD658AFB74}" type="slidenum">
              <a:rPr lang="ru-RU"/>
              <a:pPr/>
              <a:t>‹#›</a:t>
            </a:fld>
            <a:endParaRPr lang="ru-RU"/>
          </a:p>
        </p:txBody>
      </p:sp>
    </p:spTree>
    <p:extLst>
      <p:ext uri="{BB962C8B-B14F-4D97-AF65-F5344CB8AC3E}">
        <p14:creationId xmlns:p14="http://schemas.microsoft.com/office/powerpoint/2010/main" val="25101538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9485B712-2D3D-4423-9CDA-65DCABF524D3}" type="slidenum">
              <a:rPr lang="ru-RU"/>
              <a:pPr/>
              <a:t>‹#›</a:t>
            </a:fld>
            <a:endParaRPr lang="ru-RU"/>
          </a:p>
        </p:txBody>
      </p:sp>
    </p:spTree>
    <p:extLst>
      <p:ext uri="{BB962C8B-B14F-4D97-AF65-F5344CB8AC3E}">
        <p14:creationId xmlns:p14="http://schemas.microsoft.com/office/powerpoint/2010/main" val="92578026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CDEE448A-1D09-4CAB-A746-07ADE61007F7}" type="slidenum">
              <a:rPr lang="ru-RU"/>
              <a:pPr/>
              <a:t>‹#›</a:t>
            </a:fld>
            <a:endParaRPr lang="ru-RU"/>
          </a:p>
        </p:txBody>
      </p:sp>
    </p:spTree>
    <p:extLst>
      <p:ext uri="{BB962C8B-B14F-4D97-AF65-F5344CB8AC3E}">
        <p14:creationId xmlns:p14="http://schemas.microsoft.com/office/powerpoint/2010/main" val="241977502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2666F6D0-91F7-4A9F-99EE-3034AC829774}" type="slidenum">
              <a:rPr lang="ru-RU"/>
              <a:pPr/>
              <a:t>‹#›</a:t>
            </a:fld>
            <a:endParaRPr lang="ru-RU"/>
          </a:p>
        </p:txBody>
      </p:sp>
    </p:spTree>
    <p:extLst>
      <p:ext uri="{BB962C8B-B14F-4D97-AF65-F5344CB8AC3E}">
        <p14:creationId xmlns:p14="http://schemas.microsoft.com/office/powerpoint/2010/main" val="309445782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A656D804-F3E6-4BB9-B272-D6017F1A3B73}" type="slidenum">
              <a:rPr lang="ru-RU"/>
              <a:pPr/>
              <a:t>‹#›</a:t>
            </a:fld>
            <a:endParaRPr lang="ru-RU"/>
          </a:p>
        </p:txBody>
      </p:sp>
    </p:spTree>
    <p:extLst>
      <p:ext uri="{BB962C8B-B14F-4D97-AF65-F5344CB8AC3E}">
        <p14:creationId xmlns:p14="http://schemas.microsoft.com/office/powerpoint/2010/main" val="376013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DB7DB3FA-8A48-4D86-85CC-C258D504980E}" type="slidenum">
              <a:rPr lang="ru-RU"/>
              <a:pPr/>
              <a:t>‹#›</a:t>
            </a:fld>
            <a:endParaRPr lang="ru-RU"/>
          </a:p>
        </p:txBody>
      </p:sp>
    </p:spTree>
    <p:extLst>
      <p:ext uri="{BB962C8B-B14F-4D97-AF65-F5344CB8AC3E}">
        <p14:creationId xmlns:p14="http://schemas.microsoft.com/office/powerpoint/2010/main" val="182152147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5F8AFC43-64C5-48C8-9211-2333C034D44F}" type="slidenum">
              <a:rPr lang="ru-RU"/>
              <a:pPr/>
              <a:t>‹#›</a:t>
            </a:fld>
            <a:endParaRPr lang="ru-RU"/>
          </a:p>
        </p:txBody>
      </p:sp>
    </p:spTree>
    <p:extLst>
      <p:ext uri="{BB962C8B-B14F-4D97-AF65-F5344CB8AC3E}">
        <p14:creationId xmlns:p14="http://schemas.microsoft.com/office/powerpoint/2010/main" val="269485076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479FB130-8A97-4B33-A48C-2185837383C9}" type="slidenum">
              <a:rPr lang="ru-RU"/>
              <a:pPr/>
              <a:t>‹#›</a:t>
            </a:fld>
            <a:endParaRPr lang="ru-RU"/>
          </a:p>
        </p:txBody>
      </p:sp>
    </p:spTree>
    <p:extLst>
      <p:ext uri="{BB962C8B-B14F-4D97-AF65-F5344CB8AC3E}">
        <p14:creationId xmlns:p14="http://schemas.microsoft.com/office/powerpoint/2010/main" val="359761228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27909C70-D29D-45C1-9224-ED6E040C8BED}" type="slidenum">
              <a:rPr lang="ru-RU"/>
              <a:pPr/>
              <a:t>‹#›</a:t>
            </a:fld>
            <a:endParaRPr lang="ru-RU"/>
          </a:p>
        </p:txBody>
      </p:sp>
    </p:spTree>
    <p:extLst>
      <p:ext uri="{BB962C8B-B14F-4D97-AF65-F5344CB8AC3E}">
        <p14:creationId xmlns:p14="http://schemas.microsoft.com/office/powerpoint/2010/main" val="314845329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C16D58C1-1E8A-4141-90F3-0AB995DFDCD5}" type="slidenum">
              <a:rPr lang="ru-RU"/>
              <a:pPr/>
              <a:t>‹#›</a:t>
            </a:fld>
            <a:endParaRPr lang="ru-RU"/>
          </a:p>
        </p:txBody>
      </p:sp>
    </p:spTree>
    <p:extLst>
      <p:ext uri="{BB962C8B-B14F-4D97-AF65-F5344CB8AC3E}">
        <p14:creationId xmlns:p14="http://schemas.microsoft.com/office/powerpoint/2010/main" val="321846606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07C57CCC-FD2F-4418-9802-F94EA733A778}" type="slidenum">
              <a:rPr lang="ru-RU"/>
              <a:pPr/>
              <a:t>‹#›</a:t>
            </a:fld>
            <a:endParaRPr lang="ru-RU"/>
          </a:p>
        </p:txBody>
      </p:sp>
    </p:spTree>
    <p:extLst>
      <p:ext uri="{BB962C8B-B14F-4D97-AF65-F5344CB8AC3E}">
        <p14:creationId xmlns:p14="http://schemas.microsoft.com/office/powerpoint/2010/main" val="1740269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6DFD4A04-7F10-4B85-AC60-F22856E5F782}" type="slidenum">
              <a:rPr lang="ru-RU"/>
              <a:pPr/>
              <a:t>‹#›</a:t>
            </a:fld>
            <a:endParaRPr lang="ru-RU"/>
          </a:p>
        </p:txBody>
      </p:sp>
    </p:spTree>
    <p:extLst>
      <p:ext uri="{BB962C8B-B14F-4D97-AF65-F5344CB8AC3E}">
        <p14:creationId xmlns:p14="http://schemas.microsoft.com/office/powerpoint/2010/main" val="240315193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C09D9577-2890-442A-847A-FE6B2C1B7CD2}" type="slidenum">
              <a:rPr lang="ru-RU"/>
              <a:pPr/>
              <a:t>‹#›</a:t>
            </a:fld>
            <a:endParaRPr lang="ru-RU"/>
          </a:p>
        </p:txBody>
      </p:sp>
    </p:spTree>
    <p:extLst>
      <p:ext uri="{BB962C8B-B14F-4D97-AF65-F5344CB8AC3E}">
        <p14:creationId xmlns:p14="http://schemas.microsoft.com/office/powerpoint/2010/main" val="352984364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C34D9154-8266-454F-8EAB-A9641E7CEF2B}" type="slidenum">
              <a:rPr lang="ru-RU"/>
              <a:pPr/>
              <a:t>‹#›</a:t>
            </a:fld>
            <a:endParaRPr lang="ru-RU"/>
          </a:p>
        </p:txBody>
      </p:sp>
    </p:spTree>
    <p:extLst>
      <p:ext uri="{BB962C8B-B14F-4D97-AF65-F5344CB8AC3E}">
        <p14:creationId xmlns:p14="http://schemas.microsoft.com/office/powerpoint/2010/main" val="23765410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EB78BD8D-9504-4B77-AA1C-16E8AF68A202}" type="slidenum">
              <a:rPr lang="ru-RU"/>
              <a:pPr/>
              <a:t>‹#›</a:t>
            </a:fld>
            <a:endParaRPr lang="ru-RU"/>
          </a:p>
        </p:txBody>
      </p:sp>
    </p:spTree>
    <p:extLst>
      <p:ext uri="{BB962C8B-B14F-4D97-AF65-F5344CB8AC3E}">
        <p14:creationId xmlns:p14="http://schemas.microsoft.com/office/powerpoint/2010/main" val="3061942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1E0E03FC-F57F-47A0-BA1A-6B6BB52B5CAD}" type="slidenum">
              <a:rPr lang="ru-RU"/>
              <a:pPr/>
              <a:t>‹#›</a:t>
            </a:fld>
            <a:endParaRPr lang="ru-RU"/>
          </a:p>
        </p:txBody>
      </p:sp>
    </p:spTree>
    <p:extLst>
      <p:ext uri="{BB962C8B-B14F-4D97-AF65-F5344CB8AC3E}">
        <p14:creationId xmlns:p14="http://schemas.microsoft.com/office/powerpoint/2010/main" val="2757793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1F239537-237D-4E88-A71A-EEF113355928}" type="slidenum">
              <a:rPr lang="ru-RU"/>
              <a:pPr/>
              <a:t>‹#›</a:t>
            </a:fld>
            <a:endParaRPr lang="ru-RU"/>
          </a:p>
        </p:txBody>
      </p:sp>
    </p:spTree>
    <p:extLst>
      <p:ext uri="{BB962C8B-B14F-4D97-AF65-F5344CB8AC3E}">
        <p14:creationId xmlns:p14="http://schemas.microsoft.com/office/powerpoint/2010/main" val="202259477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7B046E51-7A6B-4931-A977-2A0BBB5EED37}" type="slidenum">
              <a:rPr lang="ru-RU"/>
              <a:pPr/>
              <a:t>‹#›</a:t>
            </a:fld>
            <a:endParaRPr lang="ru-RU"/>
          </a:p>
        </p:txBody>
      </p:sp>
    </p:spTree>
    <p:extLst>
      <p:ext uri="{BB962C8B-B14F-4D97-AF65-F5344CB8AC3E}">
        <p14:creationId xmlns:p14="http://schemas.microsoft.com/office/powerpoint/2010/main" val="125931624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057D2343-D953-4F09-A1A9-5AEFF0F2DDD4}" type="slidenum">
              <a:rPr lang="ru-RU"/>
              <a:pPr/>
              <a:t>‹#›</a:t>
            </a:fld>
            <a:endParaRPr lang="ru-RU"/>
          </a:p>
        </p:txBody>
      </p:sp>
    </p:spTree>
    <p:extLst>
      <p:ext uri="{BB962C8B-B14F-4D97-AF65-F5344CB8AC3E}">
        <p14:creationId xmlns:p14="http://schemas.microsoft.com/office/powerpoint/2010/main" val="111200972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F38AE8FD-CBA9-433A-980C-07882EDFFAEC}" type="slidenum">
              <a:rPr lang="ru-RU"/>
              <a:pPr/>
              <a:t>‹#›</a:t>
            </a:fld>
            <a:endParaRPr lang="ru-RU"/>
          </a:p>
        </p:txBody>
      </p:sp>
    </p:spTree>
    <p:extLst>
      <p:ext uri="{BB962C8B-B14F-4D97-AF65-F5344CB8AC3E}">
        <p14:creationId xmlns:p14="http://schemas.microsoft.com/office/powerpoint/2010/main" val="61921810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EE4E6EAE-34A7-48E0-B555-A37E3741BE2F}" type="slidenum">
              <a:rPr lang="ru-RU"/>
              <a:pPr/>
              <a:t>‹#›</a:t>
            </a:fld>
            <a:endParaRPr lang="ru-RU"/>
          </a:p>
        </p:txBody>
      </p:sp>
    </p:spTree>
    <p:extLst>
      <p:ext uri="{BB962C8B-B14F-4D97-AF65-F5344CB8AC3E}">
        <p14:creationId xmlns:p14="http://schemas.microsoft.com/office/powerpoint/2010/main" val="274206945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8E7D50B5-4D03-4A7C-9DEA-0845F6952C6F}" type="slidenum">
              <a:rPr lang="ru-RU"/>
              <a:pPr/>
              <a:t>‹#›</a:t>
            </a:fld>
            <a:endParaRPr lang="ru-RU"/>
          </a:p>
        </p:txBody>
      </p:sp>
    </p:spTree>
    <p:extLst>
      <p:ext uri="{BB962C8B-B14F-4D97-AF65-F5344CB8AC3E}">
        <p14:creationId xmlns:p14="http://schemas.microsoft.com/office/powerpoint/2010/main" val="394114555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72C18E1A-ABE3-40B8-B95B-3C5D19EFD57A}" type="slidenum">
              <a:rPr lang="ru-RU"/>
              <a:pPr/>
              <a:t>‹#›</a:t>
            </a:fld>
            <a:endParaRPr lang="ru-RU"/>
          </a:p>
        </p:txBody>
      </p:sp>
    </p:spTree>
    <p:extLst>
      <p:ext uri="{BB962C8B-B14F-4D97-AF65-F5344CB8AC3E}">
        <p14:creationId xmlns:p14="http://schemas.microsoft.com/office/powerpoint/2010/main" val="410159179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15BC960A-4880-481A-BC46-7DF8DB56FB29}" type="slidenum">
              <a:rPr lang="ru-RU"/>
              <a:pPr/>
              <a:t>‹#›</a:t>
            </a:fld>
            <a:endParaRPr lang="ru-RU"/>
          </a:p>
        </p:txBody>
      </p:sp>
    </p:spTree>
    <p:extLst>
      <p:ext uri="{BB962C8B-B14F-4D97-AF65-F5344CB8AC3E}">
        <p14:creationId xmlns:p14="http://schemas.microsoft.com/office/powerpoint/2010/main" val="252400307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68E533B5-4974-47FC-A15F-32E649F7586D}" type="slidenum">
              <a:rPr lang="ru-RU"/>
              <a:pPr/>
              <a:t>‹#›</a:t>
            </a:fld>
            <a:endParaRPr lang="ru-RU"/>
          </a:p>
        </p:txBody>
      </p:sp>
    </p:spTree>
    <p:extLst>
      <p:ext uri="{BB962C8B-B14F-4D97-AF65-F5344CB8AC3E}">
        <p14:creationId xmlns:p14="http://schemas.microsoft.com/office/powerpoint/2010/main" val="260757992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DC111B4B-20A8-43B6-A3EA-021FB79F664C}" type="slidenum">
              <a:rPr lang="ru-RU"/>
              <a:pPr/>
              <a:t>‹#›</a:t>
            </a:fld>
            <a:endParaRPr lang="ru-RU"/>
          </a:p>
        </p:txBody>
      </p:sp>
    </p:spTree>
    <p:extLst>
      <p:ext uri="{BB962C8B-B14F-4D97-AF65-F5344CB8AC3E}">
        <p14:creationId xmlns:p14="http://schemas.microsoft.com/office/powerpoint/2010/main" val="71813626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AF25141D-160B-4FBD-95AE-024319756A4E}" type="slidenum">
              <a:rPr lang="ru-RU"/>
              <a:pPr/>
              <a:t>‹#›</a:t>
            </a:fld>
            <a:endParaRPr lang="ru-RU"/>
          </a:p>
        </p:txBody>
      </p:sp>
    </p:spTree>
    <p:extLst>
      <p:ext uri="{BB962C8B-B14F-4D97-AF65-F5344CB8AC3E}">
        <p14:creationId xmlns:p14="http://schemas.microsoft.com/office/powerpoint/2010/main" val="16926436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855D3D26-1B4F-4FA0-9640-07F70D15DFE2}" type="slidenum">
              <a:rPr lang="ru-RU"/>
              <a:pPr/>
              <a:t>‹#›</a:t>
            </a:fld>
            <a:endParaRPr lang="ru-RU"/>
          </a:p>
        </p:txBody>
      </p:sp>
    </p:spTree>
    <p:extLst>
      <p:ext uri="{BB962C8B-B14F-4D97-AF65-F5344CB8AC3E}">
        <p14:creationId xmlns:p14="http://schemas.microsoft.com/office/powerpoint/2010/main" val="235024064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860257C0-46FF-4A74-A3D7-78B7708B6F45}" type="slidenum">
              <a:rPr lang="ru-RU"/>
              <a:pPr/>
              <a:t>‹#›</a:t>
            </a:fld>
            <a:endParaRPr lang="ru-RU"/>
          </a:p>
        </p:txBody>
      </p:sp>
    </p:spTree>
    <p:extLst>
      <p:ext uri="{BB962C8B-B14F-4D97-AF65-F5344CB8AC3E}">
        <p14:creationId xmlns:p14="http://schemas.microsoft.com/office/powerpoint/2010/main" val="38860019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F8ACF43C-24F2-43AD-9AF2-ADD1BBFA54E1}" type="slidenum">
              <a:rPr lang="ru-RU"/>
              <a:pPr/>
              <a:t>‹#›</a:t>
            </a:fld>
            <a:endParaRPr lang="ru-RU"/>
          </a:p>
        </p:txBody>
      </p:sp>
    </p:spTree>
    <p:extLst>
      <p:ext uri="{BB962C8B-B14F-4D97-AF65-F5344CB8AC3E}">
        <p14:creationId xmlns:p14="http://schemas.microsoft.com/office/powerpoint/2010/main" val="271176740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56D0AB64-890C-475F-A074-095538A81ACA}" type="slidenum">
              <a:rPr lang="ru-RU"/>
              <a:pPr/>
              <a:t>‹#›</a:t>
            </a:fld>
            <a:endParaRPr lang="ru-RU"/>
          </a:p>
        </p:txBody>
      </p:sp>
    </p:spTree>
    <p:extLst>
      <p:ext uri="{BB962C8B-B14F-4D97-AF65-F5344CB8AC3E}">
        <p14:creationId xmlns:p14="http://schemas.microsoft.com/office/powerpoint/2010/main" val="224277652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E9577F2B-0B10-4BB2-BDB3-3F388990A307}" type="slidenum">
              <a:rPr lang="ru-RU"/>
              <a:pPr/>
              <a:t>‹#›</a:t>
            </a:fld>
            <a:endParaRPr lang="ru-RU"/>
          </a:p>
        </p:txBody>
      </p:sp>
    </p:spTree>
    <p:extLst>
      <p:ext uri="{BB962C8B-B14F-4D97-AF65-F5344CB8AC3E}">
        <p14:creationId xmlns:p14="http://schemas.microsoft.com/office/powerpoint/2010/main" val="79863206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EF3974A8-96D6-46FB-9849-C3ABD1CECA58}" type="slidenum">
              <a:rPr lang="ru-RU"/>
              <a:pPr/>
              <a:t>‹#›</a:t>
            </a:fld>
            <a:endParaRPr lang="ru-RU"/>
          </a:p>
        </p:txBody>
      </p:sp>
    </p:spTree>
    <p:extLst>
      <p:ext uri="{BB962C8B-B14F-4D97-AF65-F5344CB8AC3E}">
        <p14:creationId xmlns:p14="http://schemas.microsoft.com/office/powerpoint/2010/main" val="81276430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A9CFF9E7-CEB8-4AB9-93E8-83ABDE20B8B5}" type="slidenum">
              <a:rPr lang="ru-RU"/>
              <a:pPr/>
              <a:t>‹#›</a:t>
            </a:fld>
            <a:endParaRPr lang="ru-RU"/>
          </a:p>
        </p:txBody>
      </p:sp>
    </p:spTree>
    <p:extLst>
      <p:ext uri="{BB962C8B-B14F-4D97-AF65-F5344CB8AC3E}">
        <p14:creationId xmlns:p14="http://schemas.microsoft.com/office/powerpoint/2010/main" val="348305413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789E87F9-2062-4F07-9BD5-090A29B520BD}" type="slidenum">
              <a:rPr lang="ru-RU"/>
              <a:pPr/>
              <a:t>‹#›</a:t>
            </a:fld>
            <a:endParaRPr lang="ru-RU"/>
          </a:p>
        </p:txBody>
      </p:sp>
    </p:spTree>
    <p:extLst>
      <p:ext uri="{BB962C8B-B14F-4D97-AF65-F5344CB8AC3E}">
        <p14:creationId xmlns:p14="http://schemas.microsoft.com/office/powerpoint/2010/main" val="405514887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27308FF8-647D-4D58-8A97-E497F882AF73}" type="slidenum">
              <a:rPr lang="ru-RU"/>
              <a:pPr/>
              <a:t>‹#›</a:t>
            </a:fld>
            <a:endParaRPr lang="ru-RU"/>
          </a:p>
        </p:txBody>
      </p:sp>
    </p:spTree>
    <p:extLst>
      <p:ext uri="{BB962C8B-B14F-4D97-AF65-F5344CB8AC3E}">
        <p14:creationId xmlns:p14="http://schemas.microsoft.com/office/powerpoint/2010/main" val="381561696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CD546C59-BC8C-4431-A193-325053C91AB5}" type="slidenum">
              <a:rPr lang="ru-RU"/>
              <a:pPr/>
              <a:t>‹#›</a:t>
            </a:fld>
            <a:endParaRPr lang="ru-RU"/>
          </a:p>
        </p:txBody>
      </p:sp>
    </p:spTree>
    <p:extLst>
      <p:ext uri="{BB962C8B-B14F-4D97-AF65-F5344CB8AC3E}">
        <p14:creationId xmlns:p14="http://schemas.microsoft.com/office/powerpoint/2010/main" val="292446235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0FCC50EF-D048-4FEE-8C17-1E0D534EB17A}" type="slidenum">
              <a:rPr lang="ru-RU"/>
              <a:pPr/>
              <a:t>‹#›</a:t>
            </a:fld>
            <a:endParaRPr lang="ru-RU"/>
          </a:p>
        </p:txBody>
      </p:sp>
    </p:spTree>
    <p:extLst>
      <p:ext uri="{BB962C8B-B14F-4D97-AF65-F5344CB8AC3E}">
        <p14:creationId xmlns:p14="http://schemas.microsoft.com/office/powerpoint/2010/main" val="3353291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03125A85-7D08-4CC6-936C-919D63639E53}" type="slidenum">
              <a:rPr lang="ru-RU"/>
              <a:pPr/>
              <a:t>‹#›</a:t>
            </a:fld>
            <a:endParaRPr lang="ru-RU"/>
          </a:p>
        </p:txBody>
      </p:sp>
    </p:spTree>
    <p:extLst>
      <p:ext uri="{BB962C8B-B14F-4D97-AF65-F5344CB8AC3E}">
        <p14:creationId xmlns:p14="http://schemas.microsoft.com/office/powerpoint/2010/main" val="163746863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DB1D4861-7469-47B5-AF90-8330C8008976}" type="slidenum">
              <a:rPr lang="ru-RU"/>
              <a:pPr/>
              <a:t>‹#›</a:t>
            </a:fld>
            <a:endParaRPr lang="ru-RU"/>
          </a:p>
        </p:txBody>
      </p:sp>
    </p:spTree>
    <p:extLst>
      <p:ext uri="{BB962C8B-B14F-4D97-AF65-F5344CB8AC3E}">
        <p14:creationId xmlns:p14="http://schemas.microsoft.com/office/powerpoint/2010/main" val="129947480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86883527-D1D5-48FD-8048-E443C4125B3B}" type="slidenum">
              <a:rPr lang="ru-RU"/>
              <a:pPr/>
              <a:t>‹#›</a:t>
            </a:fld>
            <a:endParaRPr lang="ru-RU"/>
          </a:p>
        </p:txBody>
      </p:sp>
    </p:spTree>
    <p:extLst>
      <p:ext uri="{BB962C8B-B14F-4D97-AF65-F5344CB8AC3E}">
        <p14:creationId xmlns:p14="http://schemas.microsoft.com/office/powerpoint/2010/main" val="282833141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D02E1C8F-B820-462C-B6AC-5A5528960CF2}" type="slidenum">
              <a:rPr lang="ru-RU"/>
              <a:pPr/>
              <a:t>‹#›</a:t>
            </a:fld>
            <a:endParaRPr lang="ru-RU"/>
          </a:p>
        </p:txBody>
      </p:sp>
    </p:spTree>
    <p:extLst>
      <p:ext uri="{BB962C8B-B14F-4D97-AF65-F5344CB8AC3E}">
        <p14:creationId xmlns:p14="http://schemas.microsoft.com/office/powerpoint/2010/main" val="20285856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9F134DFC-FCD7-4A9F-8CC5-C5660665CE88}" type="slidenum">
              <a:rPr lang="ru-RU"/>
              <a:pPr/>
              <a:t>‹#›</a:t>
            </a:fld>
            <a:endParaRPr lang="ru-RU"/>
          </a:p>
        </p:txBody>
      </p:sp>
    </p:spTree>
    <p:extLst>
      <p:ext uri="{BB962C8B-B14F-4D97-AF65-F5344CB8AC3E}">
        <p14:creationId xmlns:p14="http://schemas.microsoft.com/office/powerpoint/2010/main" val="257931317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2C4BB731-464C-443E-A379-1F02846E6444}" type="slidenum">
              <a:rPr lang="ru-RU"/>
              <a:pPr/>
              <a:t>‹#›</a:t>
            </a:fld>
            <a:endParaRPr lang="ru-RU"/>
          </a:p>
        </p:txBody>
      </p:sp>
    </p:spTree>
    <p:extLst>
      <p:ext uri="{BB962C8B-B14F-4D97-AF65-F5344CB8AC3E}">
        <p14:creationId xmlns:p14="http://schemas.microsoft.com/office/powerpoint/2010/main" val="142295263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C78AE1FF-97EF-4A6D-8632-5DBEE76E7AD1}" type="slidenum">
              <a:rPr lang="ru-RU"/>
              <a:pPr/>
              <a:t>‹#›</a:t>
            </a:fld>
            <a:endParaRPr lang="ru-RU"/>
          </a:p>
        </p:txBody>
      </p:sp>
    </p:spTree>
    <p:extLst>
      <p:ext uri="{BB962C8B-B14F-4D97-AF65-F5344CB8AC3E}">
        <p14:creationId xmlns:p14="http://schemas.microsoft.com/office/powerpoint/2010/main" val="394997892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EF15AA4C-2564-45D6-BAC9-F3C0093EDA08}" type="slidenum">
              <a:rPr lang="ru-RU"/>
              <a:pPr/>
              <a:t>‹#›</a:t>
            </a:fld>
            <a:endParaRPr lang="ru-RU"/>
          </a:p>
        </p:txBody>
      </p:sp>
    </p:spTree>
    <p:extLst>
      <p:ext uri="{BB962C8B-B14F-4D97-AF65-F5344CB8AC3E}">
        <p14:creationId xmlns:p14="http://schemas.microsoft.com/office/powerpoint/2010/main" val="191763290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3C99285D-6699-40D9-8A39-94342E01EC5E}" type="slidenum">
              <a:rPr lang="ru-RU"/>
              <a:pPr/>
              <a:t>‹#›</a:t>
            </a:fld>
            <a:endParaRPr lang="ru-RU"/>
          </a:p>
        </p:txBody>
      </p:sp>
    </p:spTree>
    <p:extLst>
      <p:ext uri="{BB962C8B-B14F-4D97-AF65-F5344CB8AC3E}">
        <p14:creationId xmlns:p14="http://schemas.microsoft.com/office/powerpoint/2010/main" val="69015112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91F52536-FDDE-4097-B0C5-E83802B2E418}" type="slidenum">
              <a:rPr lang="ru-RU"/>
              <a:pPr/>
              <a:t>‹#›</a:t>
            </a:fld>
            <a:endParaRPr lang="ru-RU"/>
          </a:p>
        </p:txBody>
      </p:sp>
    </p:spTree>
    <p:extLst>
      <p:ext uri="{BB962C8B-B14F-4D97-AF65-F5344CB8AC3E}">
        <p14:creationId xmlns:p14="http://schemas.microsoft.com/office/powerpoint/2010/main" val="356455786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BEEA41DB-802C-4AC8-A0AC-252DCCF98B6E}" type="slidenum">
              <a:rPr lang="ru-RU"/>
              <a:pPr/>
              <a:t>‹#›</a:t>
            </a:fld>
            <a:endParaRPr lang="ru-RU"/>
          </a:p>
        </p:txBody>
      </p:sp>
    </p:spTree>
    <p:extLst>
      <p:ext uri="{BB962C8B-B14F-4D97-AF65-F5344CB8AC3E}">
        <p14:creationId xmlns:p14="http://schemas.microsoft.com/office/powerpoint/2010/main" val="115012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09B9576D-42CE-460B-AFDD-78044E98238A}" type="slidenum">
              <a:rPr lang="ru-RU"/>
              <a:pPr/>
              <a:t>‹#›</a:t>
            </a:fld>
            <a:endParaRPr lang="ru-RU"/>
          </a:p>
        </p:txBody>
      </p:sp>
    </p:spTree>
    <p:extLst>
      <p:ext uri="{BB962C8B-B14F-4D97-AF65-F5344CB8AC3E}">
        <p14:creationId xmlns:p14="http://schemas.microsoft.com/office/powerpoint/2010/main" val="54575401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95257411-F5BD-48F9-8BC3-95E68FF9324A}" type="slidenum">
              <a:rPr lang="ru-RU"/>
              <a:pPr/>
              <a:t>‹#›</a:t>
            </a:fld>
            <a:endParaRPr lang="ru-RU"/>
          </a:p>
        </p:txBody>
      </p:sp>
    </p:spTree>
    <p:extLst>
      <p:ext uri="{BB962C8B-B14F-4D97-AF65-F5344CB8AC3E}">
        <p14:creationId xmlns:p14="http://schemas.microsoft.com/office/powerpoint/2010/main" val="128504474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DB269ADC-246B-43B2-81C7-4834839BD55F}" type="slidenum">
              <a:rPr lang="ru-RU"/>
              <a:pPr/>
              <a:t>‹#›</a:t>
            </a:fld>
            <a:endParaRPr lang="ru-RU"/>
          </a:p>
        </p:txBody>
      </p:sp>
    </p:spTree>
    <p:extLst>
      <p:ext uri="{BB962C8B-B14F-4D97-AF65-F5344CB8AC3E}">
        <p14:creationId xmlns:p14="http://schemas.microsoft.com/office/powerpoint/2010/main" val="300550329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3D7C7784-8ED5-4282-9B05-42788AC417AB}" type="slidenum">
              <a:rPr lang="ru-RU"/>
              <a:pPr/>
              <a:t>‹#›</a:t>
            </a:fld>
            <a:endParaRPr lang="ru-RU"/>
          </a:p>
        </p:txBody>
      </p:sp>
    </p:spTree>
    <p:extLst>
      <p:ext uri="{BB962C8B-B14F-4D97-AF65-F5344CB8AC3E}">
        <p14:creationId xmlns:p14="http://schemas.microsoft.com/office/powerpoint/2010/main" val="93050627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5F533C36-C4A6-4AD6-80FD-867FFBFF1117}" type="slidenum">
              <a:rPr lang="ru-RU"/>
              <a:pPr/>
              <a:t>‹#›</a:t>
            </a:fld>
            <a:endParaRPr lang="ru-RU"/>
          </a:p>
        </p:txBody>
      </p:sp>
    </p:spTree>
    <p:extLst>
      <p:ext uri="{BB962C8B-B14F-4D97-AF65-F5344CB8AC3E}">
        <p14:creationId xmlns:p14="http://schemas.microsoft.com/office/powerpoint/2010/main" val="5335536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5B84B490-22E4-4C70-9198-21EFE242B3F8}" type="slidenum">
              <a:rPr lang="ru-RU"/>
              <a:pPr/>
              <a:t>‹#›</a:t>
            </a:fld>
            <a:endParaRPr lang="ru-RU"/>
          </a:p>
        </p:txBody>
      </p:sp>
    </p:spTree>
    <p:extLst>
      <p:ext uri="{BB962C8B-B14F-4D97-AF65-F5344CB8AC3E}">
        <p14:creationId xmlns:p14="http://schemas.microsoft.com/office/powerpoint/2010/main" val="404736941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8F07F8AC-49F9-4AEB-B0F9-861238B0437B}" type="slidenum">
              <a:rPr lang="ru-RU"/>
              <a:pPr/>
              <a:t>‹#›</a:t>
            </a:fld>
            <a:endParaRPr lang="ru-RU"/>
          </a:p>
        </p:txBody>
      </p:sp>
    </p:spTree>
    <p:extLst>
      <p:ext uri="{BB962C8B-B14F-4D97-AF65-F5344CB8AC3E}">
        <p14:creationId xmlns:p14="http://schemas.microsoft.com/office/powerpoint/2010/main" val="135164021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5EF6498C-4A36-4BF1-89EF-6521A1D9A8B7}" type="slidenum">
              <a:rPr lang="ru-RU"/>
              <a:pPr/>
              <a:t>‹#›</a:t>
            </a:fld>
            <a:endParaRPr lang="ru-RU"/>
          </a:p>
        </p:txBody>
      </p:sp>
    </p:spTree>
    <p:extLst>
      <p:ext uri="{BB962C8B-B14F-4D97-AF65-F5344CB8AC3E}">
        <p14:creationId xmlns:p14="http://schemas.microsoft.com/office/powerpoint/2010/main" val="59842615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C611D74D-3D57-41F5-81DD-687AB4980EBE}" type="slidenum">
              <a:rPr lang="ru-RU"/>
              <a:pPr/>
              <a:t>‹#›</a:t>
            </a:fld>
            <a:endParaRPr lang="ru-RU"/>
          </a:p>
        </p:txBody>
      </p:sp>
    </p:spTree>
    <p:extLst>
      <p:ext uri="{BB962C8B-B14F-4D97-AF65-F5344CB8AC3E}">
        <p14:creationId xmlns:p14="http://schemas.microsoft.com/office/powerpoint/2010/main" val="69348198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DC1505D6-EC3A-4687-A718-2554EE57AAC3}" type="slidenum">
              <a:rPr lang="ru-RU"/>
              <a:pPr/>
              <a:t>‹#›</a:t>
            </a:fld>
            <a:endParaRPr lang="ru-RU"/>
          </a:p>
        </p:txBody>
      </p:sp>
    </p:spTree>
    <p:extLst>
      <p:ext uri="{BB962C8B-B14F-4D97-AF65-F5344CB8AC3E}">
        <p14:creationId xmlns:p14="http://schemas.microsoft.com/office/powerpoint/2010/main" val="206625434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DB0B3417-BF24-412E-990A-F31DB8680D9C}" type="slidenum">
              <a:rPr lang="ru-RU"/>
              <a:pPr/>
              <a:t>‹#›</a:t>
            </a:fld>
            <a:endParaRPr lang="ru-RU"/>
          </a:p>
        </p:txBody>
      </p:sp>
    </p:spTree>
    <p:extLst>
      <p:ext uri="{BB962C8B-B14F-4D97-AF65-F5344CB8AC3E}">
        <p14:creationId xmlns:p14="http://schemas.microsoft.com/office/powerpoint/2010/main" val="4070425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B8D4DC9E-EBAA-4E59-81E7-1CD8B78135B6}" type="slidenum">
              <a:rPr lang="ru-RU"/>
              <a:pPr/>
              <a:t>‹#›</a:t>
            </a:fld>
            <a:endParaRPr lang="ru-RU"/>
          </a:p>
        </p:txBody>
      </p:sp>
    </p:spTree>
    <p:extLst>
      <p:ext uri="{BB962C8B-B14F-4D97-AF65-F5344CB8AC3E}">
        <p14:creationId xmlns:p14="http://schemas.microsoft.com/office/powerpoint/2010/main" val="82139297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8B47508F-520A-4721-867D-A0C78B7D0097}" type="slidenum">
              <a:rPr lang="ru-RU"/>
              <a:pPr/>
              <a:t>‹#›</a:t>
            </a:fld>
            <a:endParaRPr lang="ru-RU"/>
          </a:p>
        </p:txBody>
      </p:sp>
    </p:spTree>
    <p:extLst>
      <p:ext uri="{BB962C8B-B14F-4D97-AF65-F5344CB8AC3E}">
        <p14:creationId xmlns:p14="http://schemas.microsoft.com/office/powerpoint/2010/main" val="77035152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3CADF3FB-3F3B-4AF9-B123-1BDA051DA07E}" type="slidenum">
              <a:rPr lang="ru-RU"/>
              <a:pPr/>
              <a:t>‹#›</a:t>
            </a:fld>
            <a:endParaRPr lang="ru-RU"/>
          </a:p>
        </p:txBody>
      </p:sp>
    </p:spTree>
    <p:extLst>
      <p:ext uri="{BB962C8B-B14F-4D97-AF65-F5344CB8AC3E}">
        <p14:creationId xmlns:p14="http://schemas.microsoft.com/office/powerpoint/2010/main" val="180189479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A47D9D06-ED38-44ED-B633-688512E1633D}" type="slidenum">
              <a:rPr lang="ru-RU"/>
              <a:pPr/>
              <a:t>‹#›</a:t>
            </a:fld>
            <a:endParaRPr lang="ru-RU"/>
          </a:p>
        </p:txBody>
      </p:sp>
    </p:spTree>
    <p:extLst>
      <p:ext uri="{BB962C8B-B14F-4D97-AF65-F5344CB8AC3E}">
        <p14:creationId xmlns:p14="http://schemas.microsoft.com/office/powerpoint/2010/main" val="107615641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794F846F-C74B-4D97-A147-4523D63BDE29}" type="slidenum">
              <a:rPr lang="ru-RU"/>
              <a:pPr/>
              <a:t>‹#›</a:t>
            </a:fld>
            <a:endParaRPr lang="ru-RU"/>
          </a:p>
        </p:txBody>
      </p:sp>
    </p:spTree>
    <p:extLst>
      <p:ext uri="{BB962C8B-B14F-4D97-AF65-F5344CB8AC3E}">
        <p14:creationId xmlns:p14="http://schemas.microsoft.com/office/powerpoint/2010/main" val="96559635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8BF11017-8A9F-4633-8E9F-721C6CB4BF09}" type="slidenum">
              <a:rPr lang="ru-RU"/>
              <a:pPr/>
              <a:t>‹#›</a:t>
            </a:fld>
            <a:endParaRPr lang="ru-RU"/>
          </a:p>
        </p:txBody>
      </p:sp>
    </p:spTree>
    <p:extLst>
      <p:ext uri="{BB962C8B-B14F-4D97-AF65-F5344CB8AC3E}">
        <p14:creationId xmlns:p14="http://schemas.microsoft.com/office/powerpoint/2010/main" val="131505148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DEA2B37A-EB4C-4782-8DB9-569E884D99CA}" type="slidenum">
              <a:rPr lang="ru-RU"/>
              <a:pPr/>
              <a:t>‹#›</a:t>
            </a:fld>
            <a:endParaRPr lang="ru-RU"/>
          </a:p>
        </p:txBody>
      </p:sp>
    </p:spTree>
    <p:extLst>
      <p:ext uri="{BB962C8B-B14F-4D97-AF65-F5344CB8AC3E}">
        <p14:creationId xmlns:p14="http://schemas.microsoft.com/office/powerpoint/2010/main" val="200502660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4862A28F-2745-4E59-8333-5D0CAD9C45AD}" type="slidenum">
              <a:rPr lang="ru-RU"/>
              <a:pPr/>
              <a:t>‹#›</a:t>
            </a:fld>
            <a:endParaRPr lang="ru-RU"/>
          </a:p>
        </p:txBody>
      </p:sp>
    </p:spTree>
    <p:extLst>
      <p:ext uri="{BB962C8B-B14F-4D97-AF65-F5344CB8AC3E}">
        <p14:creationId xmlns:p14="http://schemas.microsoft.com/office/powerpoint/2010/main" val="347632685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E8D5628D-93BE-425B-A917-9DEB9A524B5C}" type="slidenum">
              <a:rPr lang="ru-RU"/>
              <a:pPr/>
              <a:t>‹#›</a:t>
            </a:fld>
            <a:endParaRPr lang="ru-RU"/>
          </a:p>
        </p:txBody>
      </p:sp>
    </p:spTree>
    <p:extLst>
      <p:ext uri="{BB962C8B-B14F-4D97-AF65-F5344CB8AC3E}">
        <p14:creationId xmlns:p14="http://schemas.microsoft.com/office/powerpoint/2010/main" val="290257340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8EACBCB0-6AA7-4265-8E59-FD61FE427249}" type="slidenum">
              <a:rPr lang="ru-RU"/>
              <a:pPr/>
              <a:t>‹#›</a:t>
            </a:fld>
            <a:endParaRPr lang="ru-RU"/>
          </a:p>
        </p:txBody>
      </p:sp>
    </p:spTree>
    <p:extLst>
      <p:ext uri="{BB962C8B-B14F-4D97-AF65-F5344CB8AC3E}">
        <p14:creationId xmlns:p14="http://schemas.microsoft.com/office/powerpoint/2010/main" val="129691121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59811108-7662-48AD-9819-0D4C06057FD0}" type="slidenum">
              <a:rPr lang="ru-RU"/>
              <a:pPr/>
              <a:t>‹#›</a:t>
            </a:fld>
            <a:endParaRPr lang="ru-RU"/>
          </a:p>
        </p:txBody>
      </p:sp>
    </p:spTree>
    <p:extLst>
      <p:ext uri="{BB962C8B-B14F-4D97-AF65-F5344CB8AC3E}">
        <p14:creationId xmlns:p14="http://schemas.microsoft.com/office/powerpoint/2010/main" val="3856939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2C7E2A53-F57A-488A-B4D8-FEFFB67779DE}" type="slidenum">
              <a:rPr lang="ru-RU"/>
              <a:pPr/>
              <a:t>‹#›</a:t>
            </a:fld>
            <a:endParaRPr lang="ru-RU"/>
          </a:p>
        </p:txBody>
      </p:sp>
    </p:spTree>
    <p:extLst>
      <p:ext uri="{BB962C8B-B14F-4D97-AF65-F5344CB8AC3E}">
        <p14:creationId xmlns:p14="http://schemas.microsoft.com/office/powerpoint/2010/main" val="278125973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0EAAC91E-EBD5-4338-9361-BBEA62E52D4D}" type="slidenum">
              <a:rPr lang="ru-RU"/>
              <a:pPr/>
              <a:t>‹#›</a:t>
            </a:fld>
            <a:endParaRPr lang="ru-RU"/>
          </a:p>
        </p:txBody>
      </p:sp>
    </p:spTree>
    <p:extLst>
      <p:ext uri="{BB962C8B-B14F-4D97-AF65-F5344CB8AC3E}">
        <p14:creationId xmlns:p14="http://schemas.microsoft.com/office/powerpoint/2010/main" val="144612915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7FC8F203-A083-4DFB-AB9C-E7036DD95105}" type="slidenum">
              <a:rPr lang="ru-RU"/>
              <a:pPr/>
              <a:t>‹#›</a:t>
            </a:fld>
            <a:endParaRPr lang="ru-RU"/>
          </a:p>
        </p:txBody>
      </p:sp>
    </p:spTree>
    <p:extLst>
      <p:ext uri="{BB962C8B-B14F-4D97-AF65-F5344CB8AC3E}">
        <p14:creationId xmlns:p14="http://schemas.microsoft.com/office/powerpoint/2010/main" val="44014061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48D4450C-E430-4145-908A-1311AA907D5B}" type="slidenum">
              <a:rPr lang="ru-RU"/>
              <a:pPr/>
              <a:t>‹#›</a:t>
            </a:fld>
            <a:endParaRPr lang="ru-RU"/>
          </a:p>
        </p:txBody>
      </p:sp>
    </p:spTree>
    <p:extLst>
      <p:ext uri="{BB962C8B-B14F-4D97-AF65-F5344CB8AC3E}">
        <p14:creationId xmlns:p14="http://schemas.microsoft.com/office/powerpoint/2010/main" val="242194950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B0F2ACBF-7C8F-40B9-9737-9810B86A92AF}" type="slidenum">
              <a:rPr lang="ru-RU"/>
              <a:pPr/>
              <a:t>‹#›</a:t>
            </a:fld>
            <a:endParaRPr lang="ru-RU"/>
          </a:p>
        </p:txBody>
      </p:sp>
    </p:spTree>
    <p:extLst>
      <p:ext uri="{BB962C8B-B14F-4D97-AF65-F5344CB8AC3E}">
        <p14:creationId xmlns:p14="http://schemas.microsoft.com/office/powerpoint/2010/main" val="259390891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3D124458-DACE-4DE8-ABEE-7736B40E90C1}" type="slidenum">
              <a:rPr lang="ru-RU"/>
              <a:pPr/>
              <a:t>‹#›</a:t>
            </a:fld>
            <a:endParaRPr lang="ru-RU"/>
          </a:p>
        </p:txBody>
      </p:sp>
    </p:spTree>
    <p:extLst>
      <p:ext uri="{BB962C8B-B14F-4D97-AF65-F5344CB8AC3E}">
        <p14:creationId xmlns:p14="http://schemas.microsoft.com/office/powerpoint/2010/main" val="313856754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AE906771-BF36-4C46-A4CB-4F1264C412DE}" type="slidenum">
              <a:rPr lang="ru-RU"/>
              <a:pPr/>
              <a:t>‹#›</a:t>
            </a:fld>
            <a:endParaRPr lang="ru-RU"/>
          </a:p>
        </p:txBody>
      </p:sp>
    </p:spTree>
    <p:extLst>
      <p:ext uri="{BB962C8B-B14F-4D97-AF65-F5344CB8AC3E}">
        <p14:creationId xmlns:p14="http://schemas.microsoft.com/office/powerpoint/2010/main" val="65966747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025D4146-81AE-42B1-8380-BA2BAA059540}" type="slidenum">
              <a:rPr lang="ru-RU"/>
              <a:pPr/>
              <a:t>‹#›</a:t>
            </a:fld>
            <a:endParaRPr lang="ru-RU"/>
          </a:p>
        </p:txBody>
      </p:sp>
    </p:spTree>
    <p:extLst>
      <p:ext uri="{BB962C8B-B14F-4D97-AF65-F5344CB8AC3E}">
        <p14:creationId xmlns:p14="http://schemas.microsoft.com/office/powerpoint/2010/main" val="286204428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2420A063-C52E-40F8-87C2-6BD788589D80}" type="slidenum">
              <a:rPr lang="ru-RU"/>
              <a:pPr/>
              <a:t>‹#›</a:t>
            </a:fld>
            <a:endParaRPr lang="ru-RU"/>
          </a:p>
        </p:txBody>
      </p:sp>
    </p:spTree>
    <p:extLst>
      <p:ext uri="{BB962C8B-B14F-4D97-AF65-F5344CB8AC3E}">
        <p14:creationId xmlns:p14="http://schemas.microsoft.com/office/powerpoint/2010/main" val="176304946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FB276BDB-8816-4B15-B12C-3EA9138ED9C0}" type="slidenum">
              <a:rPr lang="ru-RU"/>
              <a:pPr/>
              <a:t>‹#›</a:t>
            </a:fld>
            <a:endParaRPr lang="ru-RU"/>
          </a:p>
        </p:txBody>
      </p:sp>
    </p:spTree>
    <p:extLst>
      <p:ext uri="{BB962C8B-B14F-4D97-AF65-F5344CB8AC3E}">
        <p14:creationId xmlns:p14="http://schemas.microsoft.com/office/powerpoint/2010/main" val="50294117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A1BDA8DF-6A40-47DD-A369-3D658335B436}" type="slidenum">
              <a:rPr lang="ru-RU"/>
              <a:pPr/>
              <a:t>‹#›</a:t>
            </a:fld>
            <a:endParaRPr lang="ru-RU"/>
          </a:p>
        </p:txBody>
      </p:sp>
    </p:spTree>
    <p:extLst>
      <p:ext uri="{BB962C8B-B14F-4D97-AF65-F5344CB8AC3E}">
        <p14:creationId xmlns:p14="http://schemas.microsoft.com/office/powerpoint/2010/main" val="1478248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7CE4BE3F-7CA4-477E-916F-9B624A428A72}" type="slidenum">
              <a:rPr lang="es-ES" altLang="ru-RU" smtClean="0"/>
              <a:pPr/>
              <a:t>‹#›</a:t>
            </a:fld>
            <a:endParaRPr lang="es-ES" altLang="ru-RU"/>
          </a:p>
        </p:txBody>
      </p:sp>
    </p:spTree>
    <p:extLst>
      <p:ext uri="{BB962C8B-B14F-4D97-AF65-F5344CB8AC3E}">
        <p14:creationId xmlns:p14="http://schemas.microsoft.com/office/powerpoint/2010/main" val="952687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C1ADBF96-6927-4525-84ED-C22CEACE2289}" type="slidenum">
              <a:rPr lang="ru-RU"/>
              <a:pPr/>
              <a:t>‹#›</a:t>
            </a:fld>
            <a:endParaRPr lang="ru-RU"/>
          </a:p>
        </p:txBody>
      </p:sp>
    </p:spTree>
    <p:extLst>
      <p:ext uri="{BB962C8B-B14F-4D97-AF65-F5344CB8AC3E}">
        <p14:creationId xmlns:p14="http://schemas.microsoft.com/office/powerpoint/2010/main" val="339569021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4F9DB0D4-16B3-4604-8C7C-9730BE149ABC}" type="slidenum">
              <a:rPr lang="ru-RU"/>
              <a:pPr/>
              <a:t>‹#›</a:t>
            </a:fld>
            <a:endParaRPr lang="ru-RU"/>
          </a:p>
        </p:txBody>
      </p:sp>
    </p:spTree>
    <p:extLst>
      <p:ext uri="{BB962C8B-B14F-4D97-AF65-F5344CB8AC3E}">
        <p14:creationId xmlns:p14="http://schemas.microsoft.com/office/powerpoint/2010/main" val="246134834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66E87055-B2F3-487D-99E6-1EB7C53592BA}" type="slidenum">
              <a:rPr lang="ru-RU"/>
              <a:pPr/>
              <a:t>‹#›</a:t>
            </a:fld>
            <a:endParaRPr lang="ru-RU"/>
          </a:p>
        </p:txBody>
      </p:sp>
    </p:spTree>
    <p:extLst>
      <p:ext uri="{BB962C8B-B14F-4D97-AF65-F5344CB8AC3E}">
        <p14:creationId xmlns:p14="http://schemas.microsoft.com/office/powerpoint/2010/main" val="107751145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E6E8135D-2F92-4424-A360-FF3380A8756D}" type="slidenum">
              <a:rPr lang="ru-RU"/>
              <a:pPr/>
              <a:t>‹#›</a:t>
            </a:fld>
            <a:endParaRPr lang="ru-RU"/>
          </a:p>
        </p:txBody>
      </p:sp>
    </p:spTree>
    <p:extLst>
      <p:ext uri="{BB962C8B-B14F-4D97-AF65-F5344CB8AC3E}">
        <p14:creationId xmlns:p14="http://schemas.microsoft.com/office/powerpoint/2010/main" val="262489916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ACC7E492-B782-4D82-AB12-C1444C7EA6A6}" type="slidenum">
              <a:rPr lang="ru-RU"/>
              <a:pPr/>
              <a:t>‹#›</a:t>
            </a:fld>
            <a:endParaRPr lang="ru-RU"/>
          </a:p>
        </p:txBody>
      </p:sp>
    </p:spTree>
    <p:extLst>
      <p:ext uri="{BB962C8B-B14F-4D97-AF65-F5344CB8AC3E}">
        <p14:creationId xmlns:p14="http://schemas.microsoft.com/office/powerpoint/2010/main" val="197418448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0AD476AA-9BDA-4F40-8579-A0D82E833871}" type="slidenum">
              <a:rPr lang="ru-RU"/>
              <a:pPr/>
              <a:t>‹#›</a:t>
            </a:fld>
            <a:endParaRPr lang="ru-RU"/>
          </a:p>
        </p:txBody>
      </p:sp>
    </p:spTree>
    <p:extLst>
      <p:ext uri="{BB962C8B-B14F-4D97-AF65-F5344CB8AC3E}">
        <p14:creationId xmlns:p14="http://schemas.microsoft.com/office/powerpoint/2010/main" val="347721213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2215CED8-968E-4B6F-81AE-AF12D4BEB117}" type="slidenum">
              <a:rPr lang="ru-RU"/>
              <a:pPr/>
              <a:t>‹#›</a:t>
            </a:fld>
            <a:endParaRPr lang="ru-RU"/>
          </a:p>
        </p:txBody>
      </p:sp>
    </p:spTree>
    <p:extLst>
      <p:ext uri="{BB962C8B-B14F-4D97-AF65-F5344CB8AC3E}">
        <p14:creationId xmlns:p14="http://schemas.microsoft.com/office/powerpoint/2010/main" val="369340098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8FD31D7F-53A0-462C-B89C-8EF484125AA5}" type="slidenum">
              <a:rPr lang="ru-RU"/>
              <a:pPr/>
              <a:t>‹#›</a:t>
            </a:fld>
            <a:endParaRPr lang="ru-RU"/>
          </a:p>
        </p:txBody>
      </p:sp>
    </p:spTree>
    <p:extLst>
      <p:ext uri="{BB962C8B-B14F-4D97-AF65-F5344CB8AC3E}">
        <p14:creationId xmlns:p14="http://schemas.microsoft.com/office/powerpoint/2010/main" val="351074887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6602F80F-71C3-473B-8313-4FD58A6180A9}" type="slidenum">
              <a:rPr lang="ru-RU"/>
              <a:pPr/>
              <a:t>‹#›</a:t>
            </a:fld>
            <a:endParaRPr lang="ru-RU"/>
          </a:p>
        </p:txBody>
      </p:sp>
    </p:spTree>
    <p:extLst>
      <p:ext uri="{BB962C8B-B14F-4D97-AF65-F5344CB8AC3E}">
        <p14:creationId xmlns:p14="http://schemas.microsoft.com/office/powerpoint/2010/main" val="105303318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0CBA1EA8-C238-4227-B9A4-8A7E40DE334E}" type="slidenum">
              <a:rPr lang="ru-RU"/>
              <a:pPr/>
              <a:t>‹#›</a:t>
            </a:fld>
            <a:endParaRPr lang="ru-RU"/>
          </a:p>
        </p:txBody>
      </p:sp>
    </p:spTree>
    <p:extLst>
      <p:ext uri="{BB962C8B-B14F-4D97-AF65-F5344CB8AC3E}">
        <p14:creationId xmlns:p14="http://schemas.microsoft.com/office/powerpoint/2010/main" val="417420549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7F56643C-4944-48AD-8E76-3A32E73CB154}" type="slidenum">
              <a:rPr lang="ru-RU"/>
              <a:pPr/>
              <a:t>‹#›</a:t>
            </a:fld>
            <a:endParaRPr lang="ru-RU"/>
          </a:p>
        </p:txBody>
      </p:sp>
    </p:spTree>
    <p:extLst>
      <p:ext uri="{BB962C8B-B14F-4D97-AF65-F5344CB8AC3E}">
        <p14:creationId xmlns:p14="http://schemas.microsoft.com/office/powerpoint/2010/main" val="26968124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E888B5E0-E00B-48E3-B992-B7C8B166E264}" type="slidenum">
              <a:rPr lang="ru-RU"/>
              <a:pPr/>
              <a:t>‹#›</a:t>
            </a:fld>
            <a:endParaRPr lang="ru-RU"/>
          </a:p>
        </p:txBody>
      </p:sp>
    </p:spTree>
    <p:extLst>
      <p:ext uri="{BB962C8B-B14F-4D97-AF65-F5344CB8AC3E}">
        <p14:creationId xmlns:p14="http://schemas.microsoft.com/office/powerpoint/2010/main" val="62778151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15FF1546-0390-4933-9E72-D53CFCD408C0}" type="slidenum">
              <a:rPr lang="ru-RU"/>
              <a:pPr/>
              <a:t>‹#›</a:t>
            </a:fld>
            <a:endParaRPr lang="ru-RU"/>
          </a:p>
        </p:txBody>
      </p:sp>
    </p:spTree>
    <p:extLst>
      <p:ext uri="{BB962C8B-B14F-4D97-AF65-F5344CB8AC3E}">
        <p14:creationId xmlns:p14="http://schemas.microsoft.com/office/powerpoint/2010/main" val="40460538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4BAC9A55-50B4-4959-A95C-C688D84FF72E}" type="slidenum">
              <a:rPr lang="ru-RU"/>
              <a:pPr/>
              <a:t>‹#›</a:t>
            </a:fld>
            <a:endParaRPr lang="ru-RU"/>
          </a:p>
        </p:txBody>
      </p:sp>
    </p:spTree>
    <p:extLst>
      <p:ext uri="{BB962C8B-B14F-4D97-AF65-F5344CB8AC3E}">
        <p14:creationId xmlns:p14="http://schemas.microsoft.com/office/powerpoint/2010/main" val="116470900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4961D298-0A38-4D2B-B732-7DB5183EC3C2}" type="slidenum">
              <a:rPr lang="ru-RU"/>
              <a:pPr/>
              <a:t>‹#›</a:t>
            </a:fld>
            <a:endParaRPr lang="ru-RU"/>
          </a:p>
        </p:txBody>
      </p:sp>
    </p:spTree>
    <p:extLst>
      <p:ext uri="{BB962C8B-B14F-4D97-AF65-F5344CB8AC3E}">
        <p14:creationId xmlns:p14="http://schemas.microsoft.com/office/powerpoint/2010/main" val="115426089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E33B2C35-9C61-4355-9A4A-D395CFDE77FD}" type="slidenum">
              <a:rPr lang="ru-RU"/>
              <a:pPr/>
              <a:t>‹#›</a:t>
            </a:fld>
            <a:endParaRPr lang="ru-RU"/>
          </a:p>
        </p:txBody>
      </p:sp>
    </p:spTree>
    <p:extLst>
      <p:ext uri="{BB962C8B-B14F-4D97-AF65-F5344CB8AC3E}">
        <p14:creationId xmlns:p14="http://schemas.microsoft.com/office/powerpoint/2010/main" val="227856582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B09AC21F-A4B5-4E75-BFF0-401B2FDA1696}" type="slidenum">
              <a:rPr lang="ru-RU"/>
              <a:pPr/>
              <a:t>‹#›</a:t>
            </a:fld>
            <a:endParaRPr lang="ru-RU"/>
          </a:p>
        </p:txBody>
      </p:sp>
    </p:spTree>
    <p:extLst>
      <p:ext uri="{BB962C8B-B14F-4D97-AF65-F5344CB8AC3E}">
        <p14:creationId xmlns:p14="http://schemas.microsoft.com/office/powerpoint/2010/main" val="423910445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30609031-48FB-4D64-BA8D-9670F4476B9F}" type="slidenum">
              <a:rPr lang="ru-RU"/>
              <a:pPr/>
              <a:t>‹#›</a:t>
            </a:fld>
            <a:endParaRPr lang="ru-RU"/>
          </a:p>
        </p:txBody>
      </p:sp>
    </p:spTree>
    <p:extLst>
      <p:ext uri="{BB962C8B-B14F-4D97-AF65-F5344CB8AC3E}">
        <p14:creationId xmlns:p14="http://schemas.microsoft.com/office/powerpoint/2010/main" val="292737612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E73329DC-7905-4A83-93E4-C8D18409D829}" type="slidenum">
              <a:rPr lang="ru-RU"/>
              <a:pPr/>
              <a:t>‹#›</a:t>
            </a:fld>
            <a:endParaRPr lang="ru-RU"/>
          </a:p>
        </p:txBody>
      </p:sp>
    </p:spTree>
    <p:extLst>
      <p:ext uri="{BB962C8B-B14F-4D97-AF65-F5344CB8AC3E}">
        <p14:creationId xmlns:p14="http://schemas.microsoft.com/office/powerpoint/2010/main" val="375721183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1B0C3BA6-05BB-45EB-9D17-B615BC6E9A9E}" type="slidenum">
              <a:rPr lang="ru-RU"/>
              <a:pPr/>
              <a:t>‹#›</a:t>
            </a:fld>
            <a:endParaRPr lang="ru-RU"/>
          </a:p>
        </p:txBody>
      </p:sp>
    </p:spTree>
    <p:extLst>
      <p:ext uri="{BB962C8B-B14F-4D97-AF65-F5344CB8AC3E}">
        <p14:creationId xmlns:p14="http://schemas.microsoft.com/office/powerpoint/2010/main" val="200575317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E877B6C4-4CF4-4B46-8F73-FC2B71AE3311}" type="slidenum">
              <a:rPr lang="ru-RU"/>
              <a:pPr/>
              <a:t>‹#›</a:t>
            </a:fld>
            <a:endParaRPr lang="ru-RU"/>
          </a:p>
        </p:txBody>
      </p:sp>
    </p:spTree>
    <p:extLst>
      <p:ext uri="{BB962C8B-B14F-4D97-AF65-F5344CB8AC3E}">
        <p14:creationId xmlns:p14="http://schemas.microsoft.com/office/powerpoint/2010/main" val="389653876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D895B0ED-900B-4668-BF48-3AEC5E996F9F}" type="slidenum">
              <a:rPr lang="ru-RU"/>
              <a:pPr/>
              <a:t>‹#›</a:t>
            </a:fld>
            <a:endParaRPr lang="ru-RU"/>
          </a:p>
        </p:txBody>
      </p:sp>
    </p:spTree>
    <p:extLst>
      <p:ext uri="{BB962C8B-B14F-4D97-AF65-F5344CB8AC3E}">
        <p14:creationId xmlns:p14="http://schemas.microsoft.com/office/powerpoint/2010/main" val="29547054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EBE1B0E2-203C-4FB4-A0C1-C06A2DD9D93B}" type="slidenum">
              <a:rPr lang="ru-RU"/>
              <a:pPr/>
              <a:t>‹#›</a:t>
            </a:fld>
            <a:endParaRPr lang="ru-RU"/>
          </a:p>
        </p:txBody>
      </p:sp>
    </p:spTree>
    <p:extLst>
      <p:ext uri="{BB962C8B-B14F-4D97-AF65-F5344CB8AC3E}">
        <p14:creationId xmlns:p14="http://schemas.microsoft.com/office/powerpoint/2010/main" val="67619021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0D77BDAC-DFD1-49D0-9C9A-35EBFEC5DF5D}" type="slidenum">
              <a:rPr lang="ru-RU"/>
              <a:pPr/>
              <a:t>‹#›</a:t>
            </a:fld>
            <a:endParaRPr lang="ru-RU"/>
          </a:p>
        </p:txBody>
      </p:sp>
    </p:spTree>
    <p:extLst>
      <p:ext uri="{BB962C8B-B14F-4D97-AF65-F5344CB8AC3E}">
        <p14:creationId xmlns:p14="http://schemas.microsoft.com/office/powerpoint/2010/main" val="119613264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126B1892-C183-4618-9CBF-98FBD8EBC905}" type="slidenum">
              <a:rPr lang="ru-RU"/>
              <a:pPr/>
              <a:t>‹#›</a:t>
            </a:fld>
            <a:endParaRPr lang="ru-RU"/>
          </a:p>
        </p:txBody>
      </p:sp>
    </p:spTree>
    <p:extLst>
      <p:ext uri="{BB962C8B-B14F-4D97-AF65-F5344CB8AC3E}">
        <p14:creationId xmlns:p14="http://schemas.microsoft.com/office/powerpoint/2010/main" val="344683081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AE10CD3F-29C0-4009-8C93-21167509C3C0}" type="slidenum">
              <a:rPr lang="ru-RU"/>
              <a:pPr/>
              <a:t>‹#›</a:t>
            </a:fld>
            <a:endParaRPr lang="ru-RU"/>
          </a:p>
        </p:txBody>
      </p:sp>
    </p:spTree>
    <p:extLst>
      <p:ext uri="{BB962C8B-B14F-4D97-AF65-F5344CB8AC3E}">
        <p14:creationId xmlns:p14="http://schemas.microsoft.com/office/powerpoint/2010/main" val="305932153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2EA8A8AF-A1CB-4F6B-B0DC-2F05EFEE0A8D}" type="slidenum">
              <a:rPr lang="ru-RU"/>
              <a:pPr/>
              <a:t>‹#›</a:t>
            </a:fld>
            <a:endParaRPr lang="ru-RU"/>
          </a:p>
        </p:txBody>
      </p:sp>
    </p:spTree>
    <p:extLst>
      <p:ext uri="{BB962C8B-B14F-4D97-AF65-F5344CB8AC3E}">
        <p14:creationId xmlns:p14="http://schemas.microsoft.com/office/powerpoint/2010/main" val="207802148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F3CE8849-2933-4610-9344-55DA381F9F91}" type="slidenum">
              <a:rPr lang="ru-RU"/>
              <a:pPr/>
              <a:t>‹#›</a:t>
            </a:fld>
            <a:endParaRPr lang="ru-RU"/>
          </a:p>
        </p:txBody>
      </p:sp>
    </p:spTree>
    <p:extLst>
      <p:ext uri="{BB962C8B-B14F-4D97-AF65-F5344CB8AC3E}">
        <p14:creationId xmlns:p14="http://schemas.microsoft.com/office/powerpoint/2010/main" val="324144579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92A204CD-C7F7-4F63-BAB7-39575FCEE154}" type="slidenum">
              <a:rPr lang="ru-RU"/>
              <a:pPr/>
              <a:t>‹#›</a:t>
            </a:fld>
            <a:endParaRPr lang="ru-RU"/>
          </a:p>
        </p:txBody>
      </p:sp>
    </p:spTree>
    <p:extLst>
      <p:ext uri="{BB962C8B-B14F-4D97-AF65-F5344CB8AC3E}">
        <p14:creationId xmlns:p14="http://schemas.microsoft.com/office/powerpoint/2010/main" val="286075596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993391D0-F453-4C08-8B36-914018D4B310}" type="slidenum">
              <a:rPr lang="ru-RU"/>
              <a:pPr/>
              <a:t>‹#›</a:t>
            </a:fld>
            <a:endParaRPr lang="ru-RU"/>
          </a:p>
        </p:txBody>
      </p:sp>
    </p:spTree>
    <p:extLst>
      <p:ext uri="{BB962C8B-B14F-4D97-AF65-F5344CB8AC3E}">
        <p14:creationId xmlns:p14="http://schemas.microsoft.com/office/powerpoint/2010/main" val="55525609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0EA2C2D0-87E2-4E9A-AC05-2D191EDAFF67}" type="slidenum">
              <a:rPr lang="ru-RU"/>
              <a:pPr/>
              <a:t>‹#›</a:t>
            </a:fld>
            <a:endParaRPr lang="ru-RU"/>
          </a:p>
        </p:txBody>
      </p:sp>
    </p:spTree>
    <p:extLst>
      <p:ext uri="{BB962C8B-B14F-4D97-AF65-F5344CB8AC3E}">
        <p14:creationId xmlns:p14="http://schemas.microsoft.com/office/powerpoint/2010/main" val="280086847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3C4D01FC-4E29-4DD8-8B2A-DC7925B7B9C6}" type="slidenum">
              <a:rPr lang="ru-RU"/>
              <a:pPr/>
              <a:t>‹#›</a:t>
            </a:fld>
            <a:endParaRPr lang="ru-RU"/>
          </a:p>
        </p:txBody>
      </p:sp>
    </p:spTree>
    <p:extLst>
      <p:ext uri="{BB962C8B-B14F-4D97-AF65-F5344CB8AC3E}">
        <p14:creationId xmlns:p14="http://schemas.microsoft.com/office/powerpoint/2010/main" val="15312898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17DAB9EC-3876-49AF-BFDE-03FD3CD5D0AB}" type="slidenum">
              <a:rPr lang="ru-RU"/>
              <a:pPr/>
              <a:t>‹#›</a:t>
            </a:fld>
            <a:endParaRPr lang="ru-RU"/>
          </a:p>
        </p:txBody>
      </p:sp>
    </p:spTree>
    <p:extLst>
      <p:ext uri="{BB962C8B-B14F-4D97-AF65-F5344CB8AC3E}">
        <p14:creationId xmlns:p14="http://schemas.microsoft.com/office/powerpoint/2010/main" val="5174313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5E74CB73-56C9-4AC7-B738-67A641A13227}" type="slidenum">
              <a:rPr lang="ru-RU"/>
              <a:pPr/>
              <a:t>‹#›</a:t>
            </a:fld>
            <a:endParaRPr lang="ru-RU"/>
          </a:p>
        </p:txBody>
      </p:sp>
    </p:spTree>
    <p:extLst>
      <p:ext uri="{BB962C8B-B14F-4D97-AF65-F5344CB8AC3E}">
        <p14:creationId xmlns:p14="http://schemas.microsoft.com/office/powerpoint/2010/main" val="208686046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C85A1C4A-9BCE-4FC5-99CB-9E8835FEF0C1}" type="slidenum">
              <a:rPr lang="ru-RU"/>
              <a:pPr/>
              <a:t>‹#›</a:t>
            </a:fld>
            <a:endParaRPr lang="ru-RU"/>
          </a:p>
        </p:txBody>
      </p:sp>
    </p:spTree>
    <p:extLst>
      <p:ext uri="{BB962C8B-B14F-4D97-AF65-F5344CB8AC3E}">
        <p14:creationId xmlns:p14="http://schemas.microsoft.com/office/powerpoint/2010/main" val="304519319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9D6D7D27-640F-4B00-B7C6-1533323DE530}" type="slidenum">
              <a:rPr lang="ru-RU"/>
              <a:pPr/>
              <a:t>‹#›</a:t>
            </a:fld>
            <a:endParaRPr lang="ru-RU"/>
          </a:p>
        </p:txBody>
      </p:sp>
    </p:spTree>
    <p:extLst>
      <p:ext uri="{BB962C8B-B14F-4D97-AF65-F5344CB8AC3E}">
        <p14:creationId xmlns:p14="http://schemas.microsoft.com/office/powerpoint/2010/main" val="82005961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7406E018-0B14-4498-A217-38747449D923}" type="slidenum">
              <a:rPr lang="ru-RU"/>
              <a:pPr/>
              <a:t>‹#›</a:t>
            </a:fld>
            <a:endParaRPr lang="ru-RU"/>
          </a:p>
        </p:txBody>
      </p:sp>
    </p:spTree>
    <p:extLst>
      <p:ext uri="{BB962C8B-B14F-4D97-AF65-F5344CB8AC3E}">
        <p14:creationId xmlns:p14="http://schemas.microsoft.com/office/powerpoint/2010/main" val="184235741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FD06CC2E-F1BB-4622-85D7-E20C012D505A}" type="slidenum">
              <a:rPr lang="ru-RU"/>
              <a:pPr/>
              <a:t>‹#›</a:t>
            </a:fld>
            <a:endParaRPr lang="ru-RU"/>
          </a:p>
        </p:txBody>
      </p:sp>
    </p:spTree>
    <p:extLst>
      <p:ext uri="{BB962C8B-B14F-4D97-AF65-F5344CB8AC3E}">
        <p14:creationId xmlns:p14="http://schemas.microsoft.com/office/powerpoint/2010/main" val="192970739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60A993E9-ACE1-46F1-88CE-741C0CC6043A}" type="slidenum">
              <a:rPr lang="ru-RU"/>
              <a:pPr/>
              <a:t>‹#›</a:t>
            </a:fld>
            <a:endParaRPr lang="ru-RU"/>
          </a:p>
        </p:txBody>
      </p:sp>
    </p:spTree>
    <p:extLst>
      <p:ext uri="{BB962C8B-B14F-4D97-AF65-F5344CB8AC3E}">
        <p14:creationId xmlns:p14="http://schemas.microsoft.com/office/powerpoint/2010/main" val="422681962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2A48442E-1E72-4318-B0E0-01423499A4DB}" type="slidenum">
              <a:rPr lang="ru-RU"/>
              <a:pPr/>
              <a:t>‹#›</a:t>
            </a:fld>
            <a:endParaRPr lang="ru-RU"/>
          </a:p>
        </p:txBody>
      </p:sp>
    </p:spTree>
    <p:extLst>
      <p:ext uri="{BB962C8B-B14F-4D97-AF65-F5344CB8AC3E}">
        <p14:creationId xmlns:p14="http://schemas.microsoft.com/office/powerpoint/2010/main" val="32821436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4CD25EA2-933D-454D-B9E9-97AC18EFC35E}" type="slidenum">
              <a:rPr lang="ru-RU"/>
              <a:pPr/>
              <a:t>‹#›</a:t>
            </a:fld>
            <a:endParaRPr lang="ru-RU"/>
          </a:p>
        </p:txBody>
      </p:sp>
    </p:spTree>
    <p:extLst>
      <p:ext uri="{BB962C8B-B14F-4D97-AF65-F5344CB8AC3E}">
        <p14:creationId xmlns:p14="http://schemas.microsoft.com/office/powerpoint/2010/main" val="58813468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1ABDE583-B760-4CB0-AFDA-05B01EA31B87}" type="slidenum">
              <a:rPr lang="ru-RU"/>
              <a:pPr/>
              <a:t>‹#›</a:t>
            </a:fld>
            <a:endParaRPr lang="ru-RU"/>
          </a:p>
        </p:txBody>
      </p:sp>
    </p:spTree>
    <p:extLst>
      <p:ext uri="{BB962C8B-B14F-4D97-AF65-F5344CB8AC3E}">
        <p14:creationId xmlns:p14="http://schemas.microsoft.com/office/powerpoint/2010/main" val="378209986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B218AE61-A31D-4E26-ACD4-A1D5EC561022}" type="slidenum">
              <a:rPr lang="ru-RU"/>
              <a:pPr/>
              <a:t>‹#›</a:t>
            </a:fld>
            <a:endParaRPr lang="ru-RU"/>
          </a:p>
        </p:txBody>
      </p:sp>
    </p:spTree>
    <p:extLst>
      <p:ext uri="{BB962C8B-B14F-4D97-AF65-F5344CB8AC3E}">
        <p14:creationId xmlns:p14="http://schemas.microsoft.com/office/powerpoint/2010/main" val="149248985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EB266340-C9CC-48E4-B7C2-040C15BD1FEC}" type="slidenum">
              <a:rPr lang="ru-RU"/>
              <a:pPr/>
              <a:t>‹#›</a:t>
            </a:fld>
            <a:endParaRPr lang="ru-RU"/>
          </a:p>
        </p:txBody>
      </p:sp>
    </p:spTree>
    <p:extLst>
      <p:ext uri="{BB962C8B-B14F-4D97-AF65-F5344CB8AC3E}">
        <p14:creationId xmlns:p14="http://schemas.microsoft.com/office/powerpoint/2010/main" val="21571698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7C113A7A-08AC-4440-B350-240028A01639}" type="slidenum">
              <a:rPr lang="ru-RU"/>
              <a:pPr/>
              <a:t>‹#›</a:t>
            </a:fld>
            <a:endParaRPr lang="ru-RU"/>
          </a:p>
        </p:txBody>
      </p:sp>
    </p:spTree>
    <p:extLst>
      <p:ext uri="{BB962C8B-B14F-4D97-AF65-F5344CB8AC3E}">
        <p14:creationId xmlns:p14="http://schemas.microsoft.com/office/powerpoint/2010/main" val="174334605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AE1EA886-5B3F-43C1-9DA2-61EDB35E432C}" type="slidenum">
              <a:rPr lang="ru-RU"/>
              <a:pPr/>
              <a:t>‹#›</a:t>
            </a:fld>
            <a:endParaRPr lang="ru-RU"/>
          </a:p>
        </p:txBody>
      </p:sp>
    </p:spTree>
    <p:extLst>
      <p:ext uri="{BB962C8B-B14F-4D97-AF65-F5344CB8AC3E}">
        <p14:creationId xmlns:p14="http://schemas.microsoft.com/office/powerpoint/2010/main" val="272109219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78A7992E-E15F-4B46-A86A-EE19FA683DA4}" type="slidenum">
              <a:rPr lang="ru-RU"/>
              <a:pPr/>
              <a:t>‹#›</a:t>
            </a:fld>
            <a:endParaRPr lang="ru-RU"/>
          </a:p>
        </p:txBody>
      </p:sp>
    </p:spTree>
    <p:extLst>
      <p:ext uri="{BB962C8B-B14F-4D97-AF65-F5344CB8AC3E}">
        <p14:creationId xmlns:p14="http://schemas.microsoft.com/office/powerpoint/2010/main" val="278635915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CEDB4348-562B-409A-BA84-DF669EFCF52F}" type="slidenum">
              <a:rPr lang="ru-RU"/>
              <a:pPr/>
              <a:t>‹#›</a:t>
            </a:fld>
            <a:endParaRPr lang="ru-RU"/>
          </a:p>
        </p:txBody>
      </p:sp>
    </p:spTree>
    <p:extLst>
      <p:ext uri="{BB962C8B-B14F-4D97-AF65-F5344CB8AC3E}">
        <p14:creationId xmlns:p14="http://schemas.microsoft.com/office/powerpoint/2010/main" val="263130775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A4A47286-BC98-4340-B9BF-FC31BA9BA479}" type="slidenum">
              <a:rPr lang="ru-RU"/>
              <a:pPr/>
              <a:t>‹#›</a:t>
            </a:fld>
            <a:endParaRPr lang="ru-RU"/>
          </a:p>
        </p:txBody>
      </p:sp>
    </p:spTree>
    <p:extLst>
      <p:ext uri="{BB962C8B-B14F-4D97-AF65-F5344CB8AC3E}">
        <p14:creationId xmlns:p14="http://schemas.microsoft.com/office/powerpoint/2010/main" val="237608380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579F0DF3-293D-4F76-89F0-A415D7C6B916}" type="slidenum">
              <a:rPr lang="ru-RU"/>
              <a:pPr/>
              <a:t>‹#›</a:t>
            </a:fld>
            <a:endParaRPr lang="ru-RU"/>
          </a:p>
        </p:txBody>
      </p:sp>
    </p:spTree>
    <p:extLst>
      <p:ext uri="{BB962C8B-B14F-4D97-AF65-F5344CB8AC3E}">
        <p14:creationId xmlns:p14="http://schemas.microsoft.com/office/powerpoint/2010/main" val="215159713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C8F57710-4EBF-441A-871A-1B418613E2B2}" type="slidenum">
              <a:rPr lang="ru-RU"/>
              <a:pPr/>
              <a:t>‹#›</a:t>
            </a:fld>
            <a:endParaRPr lang="ru-RU"/>
          </a:p>
        </p:txBody>
      </p:sp>
    </p:spTree>
    <p:extLst>
      <p:ext uri="{BB962C8B-B14F-4D97-AF65-F5344CB8AC3E}">
        <p14:creationId xmlns:p14="http://schemas.microsoft.com/office/powerpoint/2010/main" val="127617835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E6177065-E3F1-4120-8446-86B21924D938}" type="slidenum">
              <a:rPr lang="ru-RU"/>
              <a:pPr/>
              <a:t>‹#›</a:t>
            </a:fld>
            <a:endParaRPr lang="ru-RU"/>
          </a:p>
        </p:txBody>
      </p:sp>
    </p:spTree>
    <p:extLst>
      <p:ext uri="{BB962C8B-B14F-4D97-AF65-F5344CB8AC3E}">
        <p14:creationId xmlns:p14="http://schemas.microsoft.com/office/powerpoint/2010/main" val="57554851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CC45E2C1-5159-4A35-AB60-16D51F17999A}" type="slidenum">
              <a:rPr lang="ru-RU"/>
              <a:pPr/>
              <a:t>‹#›</a:t>
            </a:fld>
            <a:endParaRPr lang="ru-RU"/>
          </a:p>
        </p:txBody>
      </p:sp>
    </p:spTree>
    <p:extLst>
      <p:ext uri="{BB962C8B-B14F-4D97-AF65-F5344CB8AC3E}">
        <p14:creationId xmlns:p14="http://schemas.microsoft.com/office/powerpoint/2010/main" val="64126608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E2C83F00-B146-47C5-B2DE-61818BC63201}" type="slidenum">
              <a:rPr lang="ru-RU"/>
              <a:pPr/>
              <a:t>‹#›</a:t>
            </a:fld>
            <a:endParaRPr lang="ru-RU"/>
          </a:p>
        </p:txBody>
      </p:sp>
    </p:spTree>
    <p:extLst>
      <p:ext uri="{BB962C8B-B14F-4D97-AF65-F5344CB8AC3E}">
        <p14:creationId xmlns:p14="http://schemas.microsoft.com/office/powerpoint/2010/main" val="297398675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ADD57370-68B6-4045-8E81-E0DA59018380}" type="slidenum">
              <a:rPr lang="ru-RU"/>
              <a:pPr/>
              <a:t>‹#›</a:t>
            </a:fld>
            <a:endParaRPr lang="ru-RU"/>
          </a:p>
        </p:txBody>
      </p:sp>
    </p:spTree>
    <p:extLst>
      <p:ext uri="{BB962C8B-B14F-4D97-AF65-F5344CB8AC3E}">
        <p14:creationId xmlns:p14="http://schemas.microsoft.com/office/powerpoint/2010/main" val="15075649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E9AB075E-2F0B-460F-8474-A8E06F99C44E}" type="slidenum">
              <a:rPr lang="ru-RU"/>
              <a:pPr/>
              <a:t>‹#›</a:t>
            </a:fld>
            <a:endParaRPr lang="ru-RU"/>
          </a:p>
        </p:txBody>
      </p:sp>
    </p:spTree>
    <p:extLst>
      <p:ext uri="{BB962C8B-B14F-4D97-AF65-F5344CB8AC3E}">
        <p14:creationId xmlns:p14="http://schemas.microsoft.com/office/powerpoint/2010/main" val="286993340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82DA2F44-D229-4999-B648-3A359CA8D4DE}" type="slidenum">
              <a:rPr lang="ru-RU"/>
              <a:pPr/>
              <a:t>‹#›</a:t>
            </a:fld>
            <a:endParaRPr lang="ru-RU"/>
          </a:p>
        </p:txBody>
      </p:sp>
    </p:spTree>
    <p:extLst>
      <p:ext uri="{BB962C8B-B14F-4D97-AF65-F5344CB8AC3E}">
        <p14:creationId xmlns:p14="http://schemas.microsoft.com/office/powerpoint/2010/main" val="261158151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A634F393-43EB-4AB5-BB09-CF22B792BE8E}" type="slidenum">
              <a:rPr lang="ru-RU"/>
              <a:pPr/>
              <a:t>‹#›</a:t>
            </a:fld>
            <a:endParaRPr lang="ru-RU"/>
          </a:p>
        </p:txBody>
      </p:sp>
    </p:spTree>
    <p:extLst>
      <p:ext uri="{BB962C8B-B14F-4D97-AF65-F5344CB8AC3E}">
        <p14:creationId xmlns:p14="http://schemas.microsoft.com/office/powerpoint/2010/main" val="425686862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8E2CAACB-50DF-4BA2-83B6-FEB6D79E1185}" type="slidenum">
              <a:rPr lang="ru-RU"/>
              <a:pPr/>
              <a:t>‹#›</a:t>
            </a:fld>
            <a:endParaRPr lang="ru-RU"/>
          </a:p>
        </p:txBody>
      </p:sp>
    </p:spTree>
    <p:extLst>
      <p:ext uri="{BB962C8B-B14F-4D97-AF65-F5344CB8AC3E}">
        <p14:creationId xmlns:p14="http://schemas.microsoft.com/office/powerpoint/2010/main" val="60040060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EA7E994D-1EF0-467D-B280-913E2D0309E5}" type="slidenum">
              <a:rPr lang="ru-RU"/>
              <a:pPr/>
              <a:t>‹#›</a:t>
            </a:fld>
            <a:endParaRPr lang="ru-RU"/>
          </a:p>
        </p:txBody>
      </p:sp>
    </p:spTree>
    <p:extLst>
      <p:ext uri="{BB962C8B-B14F-4D97-AF65-F5344CB8AC3E}">
        <p14:creationId xmlns:p14="http://schemas.microsoft.com/office/powerpoint/2010/main" val="220260380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D3B70883-4E04-4DF1-B2DB-D246357EEEAA}" type="slidenum">
              <a:rPr lang="ru-RU"/>
              <a:pPr/>
              <a:t>‹#›</a:t>
            </a:fld>
            <a:endParaRPr lang="ru-RU"/>
          </a:p>
        </p:txBody>
      </p:sp>
    </p:spTree>
    <p:extLst>
      <p:ext uri="{BB962C8B-B14F-4D97-AF65-F5344CB8AC3E}">
        <p14:creationId xmlns:p14="http://schemas.microsoft.com/office/powerpoint/2010/main" val="156952459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4CF3794D-C918-4E39-8800-A795FBECDBA8}" type="slidenum">
              <a:rPr lang="ru-RU"/>
              <a:pPr/>
              <a:t>‹#›</a:t>
            </a:fld>
            <a:endParaRPr lang="ru-RU"/>
          </a:p>
        </p:txBody>
      </p:sp>
    </p:spTree>
    <p:extLst>
      <p:ext uri="{BB962C8B-B14F-4D97-AF65-F5344CB8AC3E}">
        <p14:creationId xmlns:p14="http://schemas.microsoft.com/office/powerpoint/2010/main" val="269886030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11CB4710-DF44-4DED-BEF7-DD687B46C561}" type="slidenum">
              <a:rPr lang="ru-RU"/>
              <a:pPr/>
              <a:t>‹#›</a:t>
            </a:fld>
            <a:endParaRPr lang="ru-RU"/>
          </a:p>
        </p:txBody>
      </p:sp>
    </p:spTree>
    <p:extLst>
      <p:ext uri="{BB962C8B-B14F-4D97-AF65-F5344CB8AC3E}">
        <p14:creationId xmlns:p14="http://schemas.microsoft.com/office/powerpoint/2010/main" val="34852653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43CE58CD-DCE8-491E-9A5D-26743A57A218}" type="slidenum">
              <a:rPr lang="ru-RU"/>
              <a:pPr/>
              <a:t>‹#›</a:t>
            </a:fld>
            <a:endParaRPr lang="ru-RU"/>
          </a:p>
        </p:txBody>
      </p:sp>
    </p:spTree>
    <p:extLst>
      <p:ext uri="{BB962C8B-B14F-4D97-AF65-F5344CB8AC3E}">
        <p14:creationId xmlns:p14="http://schemas.microsoft.com/office/powerpoint/2010/main" val="305319183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AFF66800-E22F-45F7-B38B-0E178963E09F}" type="slidenum">
              <a:rPr lang="ru-RU"/>
              <a:pPr/>
              <a:t>‹#›</a:t>
            </a:fld>
            <a:endParaRPr lang="ru-RU"/>
          </a:p>
        </p:txBody>
      </p:sp>
    </p:spTree>
    <p:extLst>
      <p:ext uri="{BB962C8B-B14F-4D97-AF65-F5344CB8AC3E}">
        <p14:creationId xmlns:p14="http://schemas.microsoft.com/office/powerpoint/2010/main" val="160634783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4A2DCE9A-21A4-4BAD-85EA-676200197743}" type="slidenum">
              <a:rPr lang="ru-RU"/>
              <a:pPr/>
              <a:t>‹#›</a:t>
            </a:fld>
            <a:endParaRPr lang="ru-RU"/>
          </a:p>
        </p:txBody>
      </p:sp>
    </p:spTree>
    <p:extLst>
      <p:ext uri="{BB962C8B-B14F-4D97-AF65-F5344CB8AC3E}">
        <p14:creationId xmlns:p14="http://schemas.microsoft.com/office/powerpoint/2010/main" val="37593198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DD1C3B1E-EFBD-4F45-8F8F-9FBC398ED99D}" type="slidenum">
              <a:rPr lang="ru-RU"/>
              <a:pPr/>
              <a:t>‹#›</a:t>
            </a:fld>
            <a:endParaRPr lang="ru-RU"/>
          </a:p>
        </p:txBody>
      </p:sp>
    </p:spTree>
    <p:extLst>
      <p:ext uri="{BB962C8B-B14F-4D97-AF65-F5344CB8AC3E}">
        <p14:creationId xmlns:p14="http://schemas.microsoft.com/office/powerpoint/2010/main" val="363519048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B1BB4D36-6E83-4013-B2D3-59F1C2CB47DB}" type="slidenum">
              <a:rPr lang="ru-RU"/>
              <a:pPr/>
              <a:t>‹#›</a:t>
            </a:fld>
            <a:endParaRPr lang="ru-RU"/>
          </a:p>
        </p:txBody>
      </p:sp>
    </p:spTree>
    <p:extLst>
      <p:ext uri="{BB962C8B-B14F-4D97-AF65-F5344CB8AC3E}">
        <p14:creationId xmlns:p14="http://schemas.microsoft.com/office/powerpoint/2010/main" val="205249648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D1202006-0AC6-4FD7-A6BB-5CC0C61545E6}" type="slidenum">
              <a:rPr lang="ru-RU"/>
              <a:pPr/>
              <a:t>‹#›</a:t>
            </a:fld>
            <a:endParaRPr lang="ru-RU"/>
          </a:p>
        </p:txBody>
      </p:sp>
    </p:spTree>
    <p:extLst>
      <p:ext uri="{BB962C8B-B14F-4D97-AF65-F5344CB8AC3E}">
        <p14:creationId xmlns:p14="http://schemas.microsoft.com/office/powerpoint/2010/main" val="416508108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6455A510-BC8D-49CA-9CB3-2DBB6868A48B}" type="slidenum">
              <a:rPr lang="ru-RU"/>
              <a:pPr/>
              <a:t>‹#›</a:t>
            </a:fld>
            <a:endParaRPr lang="ru-RU"/>
          </a:p>
        </p:txBody>
      </p:sp>
    </p:spTree>
    <p:extLst>
      <p:ext uri="{BB962C8B-B14F-4D97-AF65-F5344CB8AC3E}">
        <p14:creationId xmlns:p14="http://schemas.microsoft.com/office/powerpoint/2010/main" val="129200916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6A2992AB-DD36-41EB-A358-3270FB9C8127}" type="slidenum">
              <a:rPr lang="ru-RU"/>
              <a:pPr/>
              <a:t>‹#›</a:t>
            </a:fld>
            <a:endParaRPr lang="ru-RU"/>
          </a:p>
        </p:txBody>
      </p:sp>
    </p:spTree>
    <p:extLst>
      <p:ext uri="{BB962C8B-B14F-4D97-AF65-F5344CB8AC3E}">
        <p14:creationId xmlns:p14="http://schemas.microsoft.com/office/powerpoint/2010/main" val="825816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E1D5535E-F117-4DDA-9270-CB3DD627F5BE}" type="slidenum">
              <a:rPr lang="ru-RU"/>
              <a:pPr/>
              <a:t>‹#›</a:t>
            </a:fld>
            <a:endParaRPr lang="ru-RU"/>
          </a:p>
        </p:txBody>
      </p:sp>
    </p:spTree>
    <p:extLst>
      <p:ext uri="{BB962C8B-B14F-4D97-AF65-F5344CB8AC3E}">
        <p14:creationId xmlns:p14="http://schemas.microsoft.com/office/powerpoint/2010/main" val="279351827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38F2182B-FFD1-4E31-BB03-A90373E61124}" type="slidenum">
              <a:rPr lang="ru-RU"/>
              <a:pPr/>
              <a:t>‹#›</a:t>
            </a:fld>
            <a:endParaRPr lang="ru-RU"/>
          </a:p>
        </p:txBody>
      </p:sp>
    </p:spTree>
    <p:extLst>
      <p:ext uri="{BB962C8B-B14F-4D97-AF65-F5344CB8AC3E}">
        <p14:creationId xmlns:p14="http://schemas.microsoft.com/office/powerpoint/2010/main" val="395687131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6595FF64-A2F8-420F-8735-A8DEAC18629F}" type="slidenum">
              <a:rPr lang="ru-RU"/>
              <a:pPr/>
              <a:t>‹#›</a:t>
            </a:fld>
            <a:endParaRPr lang="ru-RU"/>
          </a:p>
        </p:txBody>
      </p:sp>
    </p:spTree>
    <p:extLst>
      <p:ext uri="{BB962C8B-B14F-4D97-AF65-F5344CB8AC3E}">
        <p14:creationId xmlns:p14="http://schemas.microsoft.com/office/powerpoint/2010/main" val="114234470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873E6C09-93DD-4002-95FF-CFEAA844029F}" type="slidenum">
              <a:rPr lang="ru-RU"/>
              <a:pPr/>
              <a:t>‹#›</a:t>
            </a:fld>
            <a:endParaRPr lang="ru-RU"/>
          </a:p>
        </p:txBody>
      </p:sp>
    </p:spTree>
    <p:extLst>
      <p:ext uri="{BB962C8B-B14F-4D97-AF65-F5344CB8AC3E}">
        <p14:creationId xmlns:p14="http://schemas.microsoft.com/office/powerpoint/2010/main" val="327541555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1F9053EA-E35E-49BA-B96D-8382794810CA}" type="slidenum">
              <a:rPr lang="ru-RU"/>
              <a:pPr/>
              <a:t>‹#›</a:t>
            </a:fld>
            <a:endParaRPr lang="ru-RU"/>
          </a:p>
        </p:txBody>
      </p:sp>
    </p:spTree>
    <p:extLst>
      <p:ext uri="{BB962C8B-B14F-4D97-AF65-F5344CB8AC3E}">
        <p14:creationId xmlns:p14="http://schemas.microsoft.com/office/powerpoint/2010/main" val="342339748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BC2EDEEF-2041-46A2-9137-CCF9FDDB5872}" type="slidenum">
              <a:rPr lang="ru-RU"/>
              <a:pPr/>
              <a:t>‹#›</a:t>
            </a:fld>
            <a:endParaRPr lang="ru-RU"/>
          </a:p>
        </p:txBody>
      </p:sp>
    </p:spTree>
    <p:extLst>
      <p:ext uri="{BB962C8B-B14F-4D97-AF65-F5344CB8AC3E}">
        <p14:creationId xmlns:p14="http://schemas.microsoft.com/office/powerpoint/2010/main" val="41578108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D630F4DE-BDD4-400F-BF91-C3410B5BFBD4}" type="slidenum">
              <a:rPr lang="ru-RU"/>
              <a:pPr/>
              <a:t>‹#›</a:t>
            </a:fld>
            <a:endParaRPr lang="ru-RU"/>
          </a:p>
        </p:txBody>
      </p:sp>
    </p:spTree>
    <p:extLst>
      <p:ext uri="{BB962C8B-B14F-4D97-AF65-F5344CB8AC3E}">
        <p14:creationId xmlns:p14="http://schemas.microsoft.com/office/powerpoint/2010/main" val="75553105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204AD5E4-6FAA-4322-92A8-CD326C2BDD4A}" type="slidenum">
              <a:rPr lang="ru-RU"/>
              <a:pPr/>
              <a:t>‹#›</a:t>
            </a:fld>
            <a:endParaRPr lang="ru-RU"/>
          </a:p>
        </p:txBody>
      </p:sp>
    </p:spTree>
    <p:extLst>
      <p:ext uri="{BB962C8B-B14F-4D97-AF65-F5344CB8AC3E}">
        <p14:creationId xmlns:p14="http://schemas.microsoft.com/office/powerpoint/2010/main" val="282100910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CDD9DB24-94F0-4842-9ACE-CD10C915D761}" type="slidenum">
              <a:rPr lang="ru-RU"/>
              <a:pPr/>
              <a:t>‹#›</a:t>
            </a:fld>
            <a:endParaRPr lang="ru-RU"/>
          </a:p>
        </p:txBody>
      </p:sp>
    </p:spTree>
    <p:extLst>
      <p:ext uri="{BB962C8B-B14F-4D97-AF65-F5344CB8AC3E}">
        <p14:creationId xmlns:p14="http://schemas.microsoft.com/office/powerpoint/2010/main" val="153450650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AB845610-4EE8-43DF-B744-7CF9005DA560}" type="slidenum">
              <a:rPr lang="ru-RU"/>
              <a:pPr/>
              <a:t>‹#›</a:t>
            </a:fld>
            <a:endParaRPr lang="ru-RU"/>
          </a:p>
        </p:txBody>
      </p:sp>
    </p:spTree>
    <p:extLst>
      <p:ext uri="{BB962C8B-B14F-4D97-AF65-F5344CB8AC3E}">
        <p14:creationId xmlns:p14="http://schemas.microsoft.com/office/powerpoint/2010/main" val="397686284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C020C143-F429-449F-B165-8A47377652C4}" type="slidenum">
              <a:rPr lang="ru-RU"/>
              <a:pPr/>
              <a:t>‹#›</a:t>
            </a:fld>
            <a:endParaRPr lang="ru-RU"/>
          </a:p>
        </p:txBody>
      </p:sp>
    </p:spTree>
    <p:extLst>
      <p:ext uri="{BB962C8B-B14F-4D97-AF65-F5344CB8AC3E}">
        <p14:creationId xmlns:p14="http://schemas.microsoft.com/office/powerpoint/2010/main" val="148756566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1435307E-7D86-4505-AB9B-A7A80AE93EEE}" type="slidenum">
              <a:rPr lang="ru-RU"/>
              <a:pPr/>
              <a:t>‹#›</a:t>
            </a:fld>
            <a:endParaRPr lang="ru-RU"/>
          </a:p>
        </p:txBody>
      </p:sp>
    </p:spTree>
    <p:extLst>
      <p:ext uri="{BB962C8B-B14F-4D97-AF65-F5344CB8AC3E}">
        <p14:creationId xmlns:p14="http://schemas.microsoft.com/office/powerpoint/2010/main" val="403220706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82372673-40D4-40C0-8D94-761FB4EFCE34}" type="slidenum">
              <a:rPr lang="ru-RU"/>
              <a:pPr/>
              <a:t>‹#›</a:t>
            </a:fld>
            <a:endParaRPr lang="ru-RU"/>
          </a:p>
        </p:txBody>
      </p:sp>
    </p:spTree>
    <p:extLst>
      <p:ext uri="{BB962C8B-B14F-4D97-AF65-F5344CB8AC3E}">
        <p14:creationId xmlns:p14="http://schemas.microsoft.com/office/powerpoint/2010/main" val="43988441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FA7AE614-7DAD-46EF-A8CE-42CA8B61E2A0}" type="slidenum">
              <a:rPr lang="ru-RU"/>
              <a:pPr/>
              <a:t>‹#›</a:t>
            </a:fld>
            <a:endParaRPr lang="ru-RU"/>
          </a:p>
        </p:txBody>
      </p:sp>
    </p:spTree>
    <p:extLst>
      <p:ext uri="{BB962C8B-B14F-4D97-AF65-F5344CB8AC3E}">
        <p14:creationId xmlns:p14="http://schemas.microsoft.com/office/powerpoint/2010/main" val="301161879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9407B1AD-3BB5-438D-85D0-CDC8E96B02C5}" type="slidenum">
              <a:rPr lang="ru-RU"/>
              <a:pPr/>
              <a:t>‹#›</a:t>
            </a:fld>
            <a:endParaRPr lang="ru-RU"/>
          </a:p>
        </p:txBody>
      </p:sp>
    </p:spTree>
    <p:extLst>
      <p:ext uri="{BB962C8B-B14F-4D97-AF65-F5344CB8AC3E}">
        <p14:creationId xmlns:p14="http://schemas.microsoft.com/office/powerpoint/2010/main" val="208095288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977B3A47-1F21-4D9B-9596-E31AD0175834}" type="slidenum">
              <a:rPr lang="ru-RU"/>
              <a:pPr/>
              <a:t>‹#›</a:t>
            </a:fld>
            <a:endParaRPr lang="ru-RU"/>
          </a:p>
        </p:txBody>
      </p:sp>
    </p:spTree>
    <p:extLst>
      <p:ext uri="{BB962C8B-B14F-4D97-AF65-F5344CB8AC3E}">
        <p14:creationId xmlns:p14="http://schemas.microsoft.com/office/powerpoint/2010/main" val="290027825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773E90BD-E8BC-49EE-9034-1C38CCAFFCDD}" type="slidenum">
              <a:rPr lang="ru-RU"/>
              <a:pPr/>
              <a:t>‹#›</a:t>
            </a:fld>
            <a:endParaRPr lang="ru-RU"/>
          </a:p>
        </p:txBody>
      </p:sp>
    </p:spTree>
    <p:extLst>
      <p:ext uri="{BB962C8B-B14F-4D97-AF65-F5344CB8AC3E}">
        <p14:creationId xmlns:p14="http://schemas.microsoft.com/office/powerpoint/2010/main" val="2006342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29529700-ED13-4B92-BF26-41659A498B89}" type="slidenum">
              <a:rPr lang="ru-RU"/>
              <a:pPr/>
              <a:t>‹#›</a:t>
            </a:fld>
            <a:endParaRPr lang="ru-RU"/>
          </a:p>
        </p:txBody>
      </p:sp>
    </p:spTree>
    <p:extLst>
      <p:ext uri="{BB962C8B-B14F-4D97-AF65-F5344CB8AC3E}">
        <p14:creationId xmlns:p14="http://schemas.microsoft.com/office/powerpoint/2010/main" val="5252990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E8389667-CFBD-4445-BF07-C8F477017AC9}" type="slidenum">
              <a:rPr lang="ru-RU"/>
              <a:pPr/>
              <a:t>‹#›</a:t>
            </a:fld>
            <a:endParaRPr lang="ru-RU"/>
          </a:p>
        </p:txBody>
      </p:sp>
    </p:spTree>
    <p:extLst>
      <p:ext uri="{BB962C8B-B14F-4D97-AF65-F5344CB8AC3E}">
        <p14:creationId xmlns:p14="http://schemas.microsoft.com/office/powerpoint/2010/main" val="137619657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C317661E-6A06-46CF-B34D-6147D0391BFB}" type="slidenum">
              <a:rPr lang="ru-RU"/>
              <a:pPr/>
              <a:t>‹#›</a:t>
            </a:fld>
            <a:endParaRPr lang="ru-RU"/>
          </a:p>
        </p:txBody>
      </p:sp>
    </p:spTree>
    <p:extLst>
      <p:ext uri="{BB962C8B-B14F-4D97-AF65-F5344CB8AC3E}">
        <p14:creationId xmlns:p14="http://schemas.microsoft.com/office/powerpoint/2010/main" val="292752388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BB996A94-EF46-4A02-8DE7-CF09A69100E6}" type="slidenum">
              <a:rPr lang="ru-RU"/>
              <a:pPr/>
              <a:t>‹#›</a:t>
            </a:fld>
            <a:endParaRPr lang="ru-RU"/>
          </a:p>
        </p:txBody>
      </p:sp>
    </p:spTree>
    <p:extLst>
      <p:ext uri="{BB962C8B-B14F-4D97-AF65-F5344CB8AC3E}">
        <p14:creationId xmlns:p14="http://schemas.microsoft.com/office/powerpoint/2010/main" val="317434520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6BC4226C-CC0A-4F0B-B82C-11F1B1DED114}" type="slidenum">
              <a:rPr lang="ru-RU"/>
              <a:pPr/>
              <a:t>‹#›</a:t>
            </a:fld>
            <a:endParaRPr lang="ru-RU"/>
          </a:p>
        </p:txBody>
      </p:sp>
    </p:spTree>
    <p:extLst>
      <p:ext uri="{BB962C8B-B14F-4D97-AF65-F5344CB8AC3E}">
        <p14:creationId xmlns:p14="http://schemas.microsoft.com/office/powerpoint/2010/main" val="353699165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50CAFE9B-41E1-4765-A959-047D909165E4}" type="slidenum">
              <a:rPr lang="ru-RU"/>
              <a:pPr/>
              <a:t>‹#›</a:t>
            </a:fld>
            <a:endParaRPr lang="ru-RU"/>
          </a:p>
        </p:txBody>
      </p:sp>
    </p:spTree>
    <p:extLst>
      <p:ext uri="{BB962C8B-B14F-4D97-AF65-F5344CB8AC3E}">
        <p14:creationId xmlns:p14="http://schemas.microsoft.com/office/powerpoint/2010/main" val="362822983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8E9B045A-3201-4A53-B78F-C4855716390F}" type="slidenum">
              <a:rPr lang="ru-RU"/>
              <a:pPr/>
              <a:t>‹#›</a:t>
            </a:fld>
            <a:endParaRPr lang="ru-RU"/>
          </a:p>
        </p:txBody>
      </p:sp>
    </p:spTree>
    <p:extLst>
      <p:ext uri="{BB962C8B-B14F-4D97-AF65-F5344CB8AC3E}">
        <p14:creationId xmlns:p14="http://schemas.microsoft.com/office/powerpoint/2010/main" val="126076235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C788628D-DEDC-43F5-819A-E1828750D7A1}" type="slidenum">
              <a:rPr lang="ru-RU"/>
              <a:pPr/>
              <a:t>‹#›</a:t>
            </a:fld>
            <a:endParaRPr lang="ru-RU"/>
          </a:p>
        </p:txBody>
      </p:sp>
    </p:spTree>
    <p:extLst>
      <p:ext uri="{BB962C8B-B14F-4D97-AF65-F5344CB8AC3E}">
        <p14:creationId xmlns:p14="http://schemas.microsoft.com/office/powerpoint/2010/main" val="248030429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DD5AA0A6-9BD4-4C85-9D61-742B31FBA5BA}" type="slidenum">
              <a:rPr lang="ru-RU"/>
              <a:pPr/>
              <a:t>‹#›</a:t>
            </a:fld>
            <a:endParaRPr lang="ru-RU"/>
          </a:p>
        </p:txBody>
      </p:sp>
    </p:spTree>
    <p:extLst>
      <p:ext uri="{BB962C8B-B14F-4D97-AF65-F5344CB8AC3E}">
        <p14:creationId xmlns:p14="http://schemas.microsoft.com/office/powerpoint/2010/main" val="154658710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161F1041-EEFE-4C27-B2A7-630794664E5C}" type="slidenum">
              <a:rPr lang="ru-RU"/>
              <a:pPr/>
              <a:t>‹#›</a:t>
            </a:fld>
            <a:endParaRPr lang="ru-RU"/>
          </a:p>
        </p:txBody>
      </p:sp>
    </p:spTree>
    <p:extLst>
      <p:ext uri="{BB962C8B-B14F-4D97-AF65-F5344CB8AC3E}">
        <p14:creationId xmlns:p14="http://schemas.microsoft.com/office/powerpoint/2010/main" val="382820861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6591CFA3-87C1-43FD-B4C9-148F682C1AC4}" type="slidenum">
              <a:rPr lang="ru-RU"/>
              <a:pPr/>
              <a:t>‹#›</a:t>
            </a:fld>
            <a:endParaRPr lang="ru-RU"/>
          </a:p>
        </p:txBody>
      </p:sp>
    </p:spTree>
    <p:extLst>
      <p:ext uri="{BB962C8B-B14F-4D97-AF65-F5344CB8AC3E}">
        <p14:creationId xmlns:p14="http://schemas.microsoft.com/office/powerpoint/2010/main" val="1351875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4D65DB2C-766A-4689-8AA7-BC029A58456F}" type="slidenum">
              <a:rPr lang="ru-RU"/>
              <a:pPr/>
              <a:t>‹#›</a:t>
            </a:fld>
            <a:endParaRPr lang="ru-RU"/>
          </a:p>
        </p:txBody>
      </p:sp>
    </p:spTree>
    <p:extLst>
      <p:ext uri="{BB962C8B-B14F-4D97-AF65-F5344CB8AC3E}">
        <p14:creationId xmlns:p14="http://schemas.microsoft.com/office/powerpoint/2010/main" val="104803876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35FD830A-19AD-4A2E-9836-941B8571B5F2}" type="slidenum">
              <a:rPr lang="ru-RU"/>
              <a:pPr/>
              <a:t>‹#›</a:t>
            </a:fld>
            <a:endParaRPr lang="ru-RU"/>
          </a:p>
        </p:txBody>
      </p:sp>
    </p:spTree>
    <p:extLst>
      <p:ext uri="{BB962C8B-B14F-4D97-AF65-F5344CB8AC3E}">
        <p14:creationId xmlns:p14="http://schemas.microsoft.com/office/powerpoint/2010/main" val="174662049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B78B248A-BB44-47AE-B4C9-5A465FFF2B0B}" type="slidenum">
              <a:rPr lang="ru-RU"/>
              <a:pPr/>
              <a:t>‹#›</a:t>
            </a:fld>
            <a:endParaRPr lang="ru-RU"/>
          </a:p>
        </p:txBody>
      </p:sp>
    </p:spTree>
    <p:extLst>
      <p:ext uri="{BB962C8B-B14F-4D97-AF65-F5344CB8AC3E}">
        <p14:creationId xmlns:p14="http://schemas.microsoft.com/office/powerpoint/2010/main" val="371924936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B5820448-B4D5-4644-8789-CC63D228BF74}" type="slidenum">
              <a:rPr lang="ru-RU"/>
              <a:pPr/>
              <a:t>‹#›</a:t>
            </a:fld>
            <a:endParaRPr lang="ru-RU"/>
          </a:p>
        </p:txBody>
      </p:sp>
    </p:spTree>
    <p:extLst>
      <p:ext uri="{BB962C8B-B14F-4D97-AF65-F5344CB8AC3E}">
        <p14:creationId xmlns:p14="http://schemas.microsoft.com/office/powerpoint/2010/main" val="234898057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E4B4A110-B4BD-41B4-88C2-3D9372D3100E}" type="slidenum">
              <a:rPr lang="ru-RU"/>
              <a:pPr/>
              <a:t>‹#›</a:t>
            </a:fld>
            <a:endParaRPr lang="ru-RU"/>
          </a:p>
        </p:txBody>
      </p:sp>
    </p:spTree>
    <p:extLst>
      <p:ext uri="{BB962C8B-B14F-4D97-AF65-F5344CB8AC3E}">
        <p14:creationId xmlns:p14="http://schemas.microsoft.com/office/powerpoint/2010/main" val="37100833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061F8A23-6A8F-433A-AD07-BBE4C0B920E4}" type="slidenum">
              <a:rPr lang="ru-RU"/>
              <a:pPr/>
              <a:t>‹#›</a:t>
            </a:fld>
            <a:endParaRPr lang="ru-RU"/>
          </a:p>
        </p:txBody>
      </p:sp>
    </p:spTree>
    <p:extLst>
      <p:ext uri="{BB962C8B-B14F-4D97-AF65-F5344CB8AC3E}">
        <p14:creationId xmlns:p14="http://schemas.microsoft.com/office/powerpoint/2010/main" val="84150464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D36ACDA5-B960-40E9-A8A9-39FCF22590F7}" type="slidenum">
              <a:rPr lang="ru-RU"/>
              <a:pPr/>
              <a:t>‹#›</a:t>
            </a:fld>
            <a:endParaRPr lang="ru-RU"/>
          </a:p>
        </p:txBody>
      </p:sp>
    </p:spTree>
    <p:extLst>
      <p:ext uri="{BB962C8B-B14F-4D97-AF65-F5344CB8AC3E}">
        <p14:creationId xmlns:p14="http://schemas.microsoft.com/office/powerpoint/2010/main" val="221073764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18564D31-4046-4419-892E-29C49B8AE323}" type="slidenum">
              <a:rPr lang="ru-RU"/>
              <a:pPr/>
              <a:t>‹#›</a:t>
            </a:fld>
            <a:endParaRPr lang="ru-RU"/>
          </a:p>
        </p:txBody>
      </p:sp>
    </p:spTree>
    <p:extLst>
      <p:ext uri="{BB962C8B-B14F-4D97-AF65-F5344CB8AC3E}">
        <p14:creationId xmlns:p14="http://schemas.microsoft.com/office/powerpoint/2010/main" val="259416078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9DB88D00-93B4-46F9-AC04-9D31834F64A4}" type="slidenum">
              <a:rPr lang="ru-RU"/>
              <a:pPr/>
              <a:t>‹#›</a:t>
            </a:fld>
            <a:endParaRPr lang="ru-RU"/>
          </a:p>
        </p:txBody>
      </p:sp>
    </p:spTree>
    <p:extLst>
      <p:ext uri="{BB962C8B-B14F-4D97-AF65-F5344CB8AC3E}">
        <p14:creationId xmlns:p14="http://schemas.microsoft.com/office/powerpoint/2010/main" val="409338182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324F4859-6DD4-4F77-B597-4E33762335ED}" type="slidenum">
              <a:rPr lang="ru-RU"/>
              <a:pPr/>
              <a:t>‹#›</a:t>
            </a:fld>
            <a:endParaRPr lang="ru-RU"/>
          </a:p>
        </p:txBody>
      </p:sp>
    </p:spTree>
    <p:extLst>
      <p:ext uri="{BB962C8B-B14F-4D97-AF65-F5344CB8AC3E}">
        <p14:creationId xmlns:p14="http://schemas.microsoft.com/office/powerpoint/2010/main" val="268329702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988C588A-1DCA-4F9C-B539-314001608538}" type="slidenum">
              <a:rPr lang="ru-RU"/>
              <a:pPr/>
              <a:t>‹#›</a:t>
            </a:fld>
            <a:endParaRPr lang="ru-RU"/>
          </a:p>
        </p:txBody>
      </p:sp>
    </p:spTree>
    <p:extLst>
      <p:ext uri="{BB962C8B-B14F-4D97-AF65-F5344CB8AC3E}">
        <p14:creationId xmlns:p14="http://schemas.microsoft.com/office/powerpoint/2010/main" val="1443086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F59557A1-9839-4D6D-B3F3-1A398436814B}" type="slidenum">
              <a:rPr lang="es-ES" altLang="ru-RU" smtClean="0"/>
              <a:pPr/>
              <a:t>‹#›</a:t>
            </a:fld>
            <a:endParaRPr lang="es-ES" altLang="ru-RU"/>
          </a:p>
        </p:txBody>
      </p:sp>
    </p:spTree>
    <p:extLst>
      <p:ext uri="{BB962C8B-B14F-4D97-AF65-F5344CB8AC3E}">
        <p14:creationId xmlns:p14="http://schemas.microsoft.com/office/powerpoint/2010/main" val="29533920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4CDFC142-19C6-4EB9-AE17-2941FDA245E0}" type="slidenum">
              <a:rPr lang="ru-RU"/>
              <a:pPr/>
              <a:t>‹#›</a:t>
            </a:fld>
            <a:endParaRPr lang="ru-RU"/>
          </a:p>
        </p:txBody>
      </p:sp>
    </p:spTree>
    <p:extLst>
      <p:ext uri="{BB962C8B-B14F-4D97-AF65-F5344CB8AC3E}">
        <p14:creationId xmlns:p14="http://schemas.microsoft.com/office/powerpoint/2010/main" val="202589816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AA1A21AF-41F1-4954-A9F1-13352CAA60E2}" type="slidenum">
              <a:rPr lang="ru-RU"/>
              <a:pPr/>
              <a:t>‹#›</a:t>
            </a:fld>
            <a:endParaRPr lang="ru-RU"/>
          </a:p>
        </p:txBody>
      </p:sp>
    </p:spTree>
    <p:extLst>
      <p:ext uri="{BB962C8B-B14F-4D97-AF65-F5344CB8AC3E}">
        <p14:creationId xmlns:p14="http://schemas.microsoft.com/office/powerpoint/2010/main" val="339296842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A40E0AAB-FA50-4636-A0AE-93CD244708AA}" type="slidenum">
              <a:rPr lang="ru-RU"/>
              <a:pPr/>
              <a:t>‹#›</a:t>
            </a:fld>
            <a:endParaRPr lang="ru-RU"/>
          </a:p>
        </p:txBody>
      </p:sp>
    </p:spTree>
    <p:extLst>
      <p:ext uri="{BB962C8B-B14F-4D97-AF65-F5344CB8AC3E}">
        <p14:creationId xmlns:p14="http://schemas.microsoft.com/office/powerpoint/2010/main" val="183139284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44169BE0-CC44-45EA-8523-04EDB9BDA682}" type="slidenum">
              <a:rPr lang="ru-RU"/>
              <a:pPr/>
              <a:t>‹#›</a:t>
            </a:fld>
            <a:endParaRPr lang="ru-RU"/>
          </a:p>
        </p:txBody>
      </p:sp>
    </p:spTree>
    <p:extLst>
      <p:ext uri="{BB962C8B-B14F-4D97-AF65-F5344CB8AC3E}">
        <p14:creationId xmlns:p14="http://schemas.microsoft.com/office/powerpoint/2010/main" val="23972178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B5A4394A-A901-49DC-AC0B-B86CF5A69E98}" type="slidenum">
              <a:rPr lang="ru-RU"/>
              <a:pPr/>
              <a:t>‹#›</a:t>
            </a:fld>
            <a:endParaRPr lang="ru-RU"/>
          </a:p>
        </p:txBody>
      </p:sp>
    </p:spTree>
    <p:extLst>
      <p:ext uri="{BB962C8B-B14F-4D97-AF65-F5344CB8AC3E}">
        <p14:creationId xmlns:p14="http://schemas.microsoft.com/office/powerpoint/2010/main" val="261320394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26CEAD94-1C85-408B-9A34-31932EB6E4A0}" type="slidenum">
              <a:rPr lang="ru-RU"/>
              <a:pPr/>
              <a:t>‹#›</a:t>
            </a:fld>
            <a:endParaRPr lang="ru-RU"/>
          </a:p>
        </p:txBody>
      </p:sp>
    </p:spTree>
    <p:extLst>
      <p:ext uri="{BB962C8B-B14F-4D97-AF65-F5344CB8AC3E}">
        <p14:creationId xmlns:p14="http://schemas.microsoft.com/office/powerpoint/2010/main" val="398417254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FDF52575-C8DE-423B-952D-A02B0A01D90C}" type="slidenum">
              <a:rPr lang="ru-RU"/>
              <a:pPr/>
              <a:t>‹#›</a:t>
            </a:fld>
            <a:endParaRPr lang="ru-RU"/>
          </a:p>
        </p:txBody>
      </p:sp>
    </p:spTree>
    <p:extLst>
      <p:ext uri="{BB962C8B-B14F-4D97-AF65-F5344CB8AC3E}">
        <p14:creationId xmlns:p14="http://schemas.microsoft.com/office/powerpoint/2010/main" val="343830481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18F2092D-AB0D-4253-8F72-6FE4DFB4141E}" type="slidenum">
              <a:rPr lang="ru-RU"/>
              <a:pPr/>
              <a:t>‹#›</a:t>
            </a:fld>
            <a:endParaRPr lang="ru-RU"/>
          </a:p>
        </p:txBody>
      </p:sp>
    </p:spTree>
    <p:extLst>
      <p:ext uri="{BB962C8B-B14F-4D97-AF65-F5344CB8AC3E}">
        <p14:creationId xmlns:p14="http://schemas.microsoft.com/office/powerpoint/2010/main" val="316904387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85E93706-CCF6-450E-96BB-7BAE53791DC8}" type="slidenum">
              <a:rPr lang="ru-RU"/>
              <a:pPr/>
              <a:t>‹#›</a:t>
            </a:fld>
            <a:endParaRPr lang="ru-RU"/>
          </a:p>
        </p:txBody>
      </p:sp>
    </p:spTree>
    <p:extLst>
      <p:ext uri="{BB962C8B-B14F-4D97-AF65-F5344CB8AC3E}">
        <p14:creationId xmlns:p14="http://schemas.microsoft.com/office/powerpoint/2010/main" val="78121383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7D0C99AE-41A7-45C8-8D37-5364653730F5}" type="slidenum">
              <a:rPr lang="ru-RU"/>
              <a:pPr/>
              <a:t>‹#›</a:t>
            </a:fld>
            <a:endParaRPr lang="ru-RU"/>
          </a:p>
        </p:txBody>
      </p:sp>
    </p:spTree>
    <p:extLst>
      <p:ext uri="{BB962C8B-B14F-4D97-AF65-F5344CB8AC3E}">
        <p14:creationId xmlns:p14="http://schemas.microsoft.com/office/powerpoint/2010/main" val="252784522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CA7393E1-46A2-4BDF-B017-3C1B08406F58}" type="slidenum">
              <a:rPr lang="ru-RU"/>
              <a:pPr/>
              <a:t>‹#›</a:t>
            </a:fld>
            <a:endParaRPr lang="ru-RU"/>
          </a:p>
        </p:txBody>
      </p:sp>
    </p:spTree>
    <p:extLst>
      <p:ext uri="{BB962C8B-B14F-4D97-AF65-F5344CB8AC3E}">
        <p14:creationId xmlns:p14="http://schemas.microsoft.com/office/powerpoint/2010/main" val="11165736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BD332B99-A69C-4903-BB5D-66ED46976F89}" type="slidenum">
              <a:rPr lang="ru-RU"/>
              <a:pPr/>
              <a:t>‹#›</a:t>
            </a:fld>
            <a:endParaRPr lang="ru-RU"/>
          </a:p>
        </p:txBody>
      </p:sp>
    </p:spTree>
    <p:extLst>
      <p:ext uri="{BB962C8B-B14F-4D97-AF65-F5344CB8AC3E}">
        <p14:creationId xmlns:p14="http://schemas.microsoft.com/office/powerpoint/2010/main" val="216313756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EF6F1A32-4061-4DCF-97D1-90D40BECD7DB}" type="slidenum">
              <a:rPr lang="ru-RU"/>
              <a:pPr/>
              <a:t>‹#›</a:t>
            </a:fld>
            <a:endParaRPr lang="ru-RU"/>
          </a:p>
        </p:txBody>
      </p:sp>
    </p:spTree>
    <p:extLst>
      <p:ext uri="{BB962C8B-B14F-4D97-AF65-F5344CB8AC3E}">
        <p14:creationId xmlns:p14="http://schemas.microsoft.com/office/powerpoint/2010/main" val="387455501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1031103D-452B-4E91-BE33-23E9DC281FA5}" type="slidenum">
              <a:rPr lang="ru-RU"/>
              <a:pPr/>
              <a:t>‹#›</a:t>
            </a:fld>
            <a:endParaRPr lang="ru-RU"/>
          </a:p>
        </p:txBody>
      </p:sp>
    </p:spTree>
    <p:extLst>
      <p:ext uri="{BB962C8B-B14F-4D97-AF65-F5344CB8AC3E}">
        <p14:creationId xmlns:p14="http://schemas.microsoft.com/office/powerpoint/2010/main" val="337917100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41D0DBEB-3AAE-4E08-B862-A4D5299D1F91}" type="slidenum">
              <a:rPr lang="ru-RU"/>
              <a:pPr/>
              <a:t>‹#›</a:t>
            </a:fld>
            <a:endParaRPr lang="ru-RU"/>
          </a:p>
        </p:txBody>
      </p:sp>
    </p:spTree>
    <p:extLst>
      <p:ext uri="{BB962C8B-B14F-4D97-AF65-F5344CB8AC3E}">
        <p14:creationId xmlns:p14="http://schemas.microsoft.com/office/powerpoint/2010/main" val="333340421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AA923B5E-28BF-46FE-AEF2-AD71EE008746}" type="slidenum">
              <a:rPr lang="ru-RU"/>
              <a:pPr/>
              <a:t>‹#›</a:t>
            </a:fld>
            <a:endParaRPr lang="ru-RU"/>
          </a:p>
        </p:txBody>
      </p:sp>
    </p:spTree>
    <p:extLst>
      <p:ext uri="{BB962C8B-B14F-4D97-AF65-F5344CB8AC3E}">
        <p14:creationId xmlns:p14="http://schemas.microsoft.com/office/powerpoint/2010/main" val="205548490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F9606F79-8E79-4B15-8FCC-367C41CAF5C9}" type="slidenum">
              <a:rPr lang="ru-RU"/>
              <a:pPr/>
              <a:t>‹#›</a:t>
            </a:fld>
            <a:endParaRPr lang="ru-RU"/>
          </a:p>
        </p:txBody>
      </p:sp>
    </p:spTree>
    <p:extLst>
      <p:ext uri="{BB962C8B-B14F-4D97-AF65-F5344CB8AC3E}">
        <p14:creationId xmlns:p14="http://schemas.microsoft.com/office/powerpoint/2010/main" val="170186796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A91B9574-78D3-4A9F-B177-20AFE8B1F6A6}" type="slidenum">
              <a:rPr lang="ru-RU"/>
              <a:pPr/>
              <a:t>‹#›</a:t>
            </a:fld>
            <a:endParaRPr lang="ru-RU"/>
          </a:p>
        </p:txBody>
      </p:sp>
    </p:spTree>
    <p:extLst>
      <p:ext uri="{BB962C8B-B14F-4D97-AF65-F5344CB8AC3E}">
        <p14:creationId xmlns:p14="http://schemas.microsoft.com/office/powerpoint/2010/main" val="23228743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8E3B5996-F1DA-43F7-9CF0-A3B0F8D77B22}" type="slidenum">
              <a:rPr lang="ru-RU"/>
              <a:pPr/>
              <a:t>‹#›</a:t>
            </a:fld>
            <a:endParaRPr lang="ru-RU"/>
          </a:p>
        </p:txBody>
      </p:sp>
    </p:spTree>
    <p:extLst>
      <p:ext uri="{BB962C8B-B14F-4D97-AF65-F5344CB8AC3E}">
        <p14:creationId xmlns:p14="http://schemas.microsoft.com/office/powerpoint/2010/main" val="23004845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DB2FA8DB-7D61-476F-8AAA-02033FE9121B}" type="slidenum">
              <a:rPr lang="ru-RU"/>
              <a:pPr/>
              <a:t>‹#›</a:t>
            </a:fld>
            <a:endParaRPr lang="ru-RU"/>
          </a:p>
        </p:txBody>
      </p:sp>
    </p:spTree>
    <p:extLst>
      <p:ext uri="{BB962C8B-B14F-4D97-AF65-F5344CB8AC3E}">
        <p14:creationId xmlns:p14="http://schemas.microsoft.com/office/powerpoint/2010/main" val="41326634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64CA1AA4-41DA-4A3F-9F83-9342832432DF}" type="slidenum">
              <a:rPr lang="ru-RU"/>
              <a:pPr/>
              <a:t>‹#›</a:t>
            </a:fld>
            <a:endParaRPr lang="ru-RU"/>
          </a:p>
        </p:txBody>
      </p:sp>
    </p:spTree>
    <p:extLst>
      <p:ext uri="{BB962C8B-B14F-4D97-AF65-F5344CB8AC3E}">
        <p14:creationId xmlns:p14="http://schemas.microsoft.com/office/powerpoint/2010/main" val="427154708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9F6ABB2D-A94F-4104-97FE-3C61D5BE2E84}" type="slidenum">
              <a:rPr lang="ru-RU"/>
              <a:pPr/>
              <a:t>‹#›</a:t>
            </a:fld>
            <a:endParaRPr lang="ru-RU"/>
          </a:p>
        </p:txBody>
      </p:sp>
    </p:spTree>
    <p:extLst>
      <p:ext uri="{BB962C8B-B14F-4D97-AF65-F5344CB8AC3E}">
        <p14:creationId xmlns:p14="http://schemas.microsoft.com/office/powerpoint/2010/main" val="33284163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7211B177-14D3-4962-B069-D96771D9E976}" type="slidenum">
              <a:rPr lang="ru-RU"/>
              <a:pPr/>
              <a:t>‹#›</a:t>
            </a:fld>
            <a:endParaRPr lang="ru-RU"/>
          </a:p>
        </p:txBody>
      </p:sp>
    </p:spTree>
    <p:extLst>
      <p:ext uri="{BB962C8B-B14F-4D97-AF65-F5344CB8AC3E}">
        <p14:creationId xmlns:p14="http://schemas.microsoft.com/office/powerpoint/2010/main" val="152533371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0801CDE5-F9D3-46F8-8340-EFF257B11AAB}" type="slidenum">
              <a:rPr lang="ru-RU"/>
              <a:pPr/>
              <a:t>‹#›</a:t>
            </a:fld>
            <a:endParaRPr lang="ru-RU"/>
          </a:p>
        </p:txBody>
      </p:sp>
    </p:spTree>
    <p:extLst>
      <p:ext uri="{BB962C8B-B14F-4D97-AF65-F5344CB8AC3E}">
        <p14:creationId xmlns:p14="http://schemas.microsoft.com/office/powerpoint/2010/main" val="187974996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74BBE05D-456C-4BC3-A1D3-56F575E4B3F9}" type="slidenum">
              <a:rPr lang="ru-RU"/>
              <a:pPr/>
              <a:t>‹#›</a:t>
            </a:fld>
            <a:endParaRPr lang="ru-RU"/>
          </a:p>
        </p:txBody>
      </p:sp>
    </p:spTree>
    <p:extLst>
      <p:ext uri="{BB962C8B-B14F-4D97-AF65-F5344CB8AC3E}">
        <p14:creationId xmlns:p14="http://schemas.microsoft.com/office/powerpoint/2010/main" val="130218072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A5155FC0-AAB1-4BF7-B0BE-63B490E475B0}" type="slidenum">
              <a:rPr lang="ru-RU"/>
              <a:pPr/>
              <a:t>‹#›</a:t>
            </a:fld>
            <a:endParaRPr lang="ru-RU"/>
          </a:p>
        </p:txBody>
      </p:sp>
    </p:spTree>
    <p:extLst>
      <p:ext uri="{BB962C8B-B14F-4D97-AF65-F5344CB8AC3E}">
        <p14:creationId xmlns:p14="http://schemas.microsoft.com/office/powerpoint/2010/main" val="39827550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9AB33268-1800-40E9-BC3A-D4EE7CD4B512}" type="slidenum">
              <a:rPr lang="ru-RU"/>
              <a:pPr/>
              <a:t>‹#›</a:t>
            </a:fld>
            <a:endParaRPr lang="ru-RU"/>
          </a:p>
        </p:txBody>
      </p:sp>
    </p:spTree>
    <p:extLst>
      <p:ext uri="{BB962C8B-B14F-4D97-AF65-F5344CB8AC3E}">
        <p14:creationId xmlns:p14="http://schemas.microsoft.com/office/powerpoint/2010/main" val="399744962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299CBDB9-406C-4C5D-B46B-394263415007}" type="slidenum">
              <a:rPr lang="ru-RU"/>
              <a:pPr/>
              <a:t>‹#›</a:t>
            </a:fld>
            <a:endParaRPr lang="ru-RU"/>
          </a:p>
        </p:txBody>
      </p:sp>
    </p:spTree>
    <p:extLst>
      <p:ext uri="{BB962C8B-B14F-4D97-AF65-F5344CB8AC3E}">
        <p14:creationId xmlns:p14="http://schemas.microsoft.com/office/powerpoint/2010/main" val="177996626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19FFEFE4-30B2-4180-BABC-AA1678386565}" type="slidenum">
              <a:rPr lang="ru-RU"/>
              <a:pPr/>
              <a:t>‹#›</a:t>
            </a:fld>
            <a:endParaRPr lang="ru-RU"/>
          </a:p>
        </p:txBody>
      </p:sp>
    </p:spTree>
    <p:extLst>
      <p:ext uri="{BB962C8B-B14F-4D97-AF65-F5344CB8AC3E}">
        <p14:creationId xmlns:p14="http://schemas.microsoft.com/office/powerpoint/2010/main" val="174253337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FAD5489A-C451-40A1-A917-E66CD3686397}" type="slidenum">
              <a:rPr lang="ru-RU"/>
              <a:pPr/>
              <a:t>‹#›</a:t>
            </a:fld>
            <a:endParaRPr lang="ru-RU"/>
          </a:p>
        </p:txBody>
      </p:sp>
    </p:spTree>
    <p:extLst>
      <p:ext uri="{BB962C8B-B14F-4D97-AF65-F5344CB8AC3E}">
        <p14:creationId xmlns:p14="http://schemas.microsoft.com/office/powerpoint/2010/main" val="371692902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CAE8CD1B-6B91-46EA-A44A-B6F58EA2E8F0}" type="slidenum">
              <a:rPr lang="ru-RU"/>
              <a:pPr/>
              <a:t>‹#›</a:t>
            </a:fld>
            <a:endParaRPr lang="ru-RU"/>
          </a:p>
        </p:txBody>
      </p:sp>
    </p:spTree>
    <p:extLst>
      <p:ext uri="{BB962C8B-B14F-4D97-AF65-F5344CB8AC3E}">
        <p14:creationId xmlns:p14="http://schemas.microsoft.com/office/powerpoint/2010/main" val="169427227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FE156167-CC90-4A4D-9331-B21A1D268618}" type="slidenum">
              <a:rPr lang="ru-RU"/>
              <a:pPr/>
              <a:t>‹#›</a:t>
            </a:fld>
            <a:endParaRPr lang="ru-RU"/>
          </a:p>
        </p:txBody>
      </p:sp>
    </p:spTree>
    <p:extLst>
      <p:ext uri="{BB962C8B-B14F-4D97-AF65-F5344CB8AC3E}">
        <p14:creationId xmlns:p14="http://schemas.microsoft.com/office/powerpoint/2010/main" val="26322853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A2812123-EB38-468E-AB71-859B4DA6C561}" type="slidenum">
              <a:rPr lang="ru-RU"/>
              <a:pPr/>
              <a:t>‹#›</a:t>
            </a:fld>
            <a:endParaRPr lang="ru-RU"/>
          </a:p>
        </p:txBody>
      </p:sp>
    </p:spTree>
    <p:extLst>
      <p:ext uri="{BB962C8B-B14F-4D97-AF65-F5344CB8AC3E}">
        <p14:creationId xmlns:p14="http://schemas.microsoft.com/office/powerpoint/2010/main" val="17956793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F5BD1D46-2453-4094-B118-29C74D6FDA5B}" type="slidenum">
              <a:rPr lang="ru-RU"/>
              <a:pPr/>
              <a:t>‹#›</a:t>
            </a:fld>
            <a:endParaRPr lang="ru-RU"/>
          </a:p>
        </p:txBody>
      </p:sp>
    </p:spTree>
    <p:extLst>
      <p:ext uri="{BB962C8B-B14F-4D97-AF65-F5344CB8AC3E}">
        <p14:creationId xmlns:p14="http://schemas.microsoft.com/office/powerpoint/2010/main" val="91024324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71FDD102-E4B1-4FB5-AC8A-7BE90AB756B2}" type="slidenum">
              <a:rPr lang="ru-RU"/>
              <a:pPr/>
              <a:t>‹#›</a:t>
            </a:fld>
            <a:endParaRPr lang="ru-RU"/>
          </a:p>
        </p:txBody>
      </p:sp>
    </p:spTree>
    <p:extLst>
      <p:ext uri="{BB962C8B-B14F-4D97-AF65-F5344CB8AC3E}">
        <p14:creationId xmlns:p14="http://schemas.microsoft.com/office/powerpoint/2010/main" val="204733377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3C569756-053F-4E9B-A895-D671B9822FD5}" type="slidenum">
              <a:rPr lang="ru-RU"/>
              <a:pPr/>
              <a:t>‹#›</a:t>
            </a:fld>
            <a:endParaRPr lang="ru-RU"/>
          </a:p>
        </p:txBody>
      </p:sp>
    </p:spTree>
    <p:extLst>
      <p:ext uri="{BB962C8B-B14F-4D97-AF65-F5344CB8AC3E}">
        <p14:creationId xmlns:p14="http://schemas.microsoft.com/office/powerpoint/2010/main" val="152602906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9F3CB83A-5E16-494A-9BFD-9AB99EF6BD48}" type="slidenum">
              <a:rPr lang="ru-RU"/>
              <a:pPr/>
              <a:t>‹#›</a:t>
            </a:fld>
            <a:endParaRPr lang="ru-RU"/>
          </a:p>
        </p:txBody>
      </p:sp>
    </p:spTree>
    <p:extLst>
      <p:ext uri="{BB962C8B-B14F-4D97-AF65-F5344CB8AC3E}">
        <p14:creationId xmlns:p14="http://schemas.microsoft.com/office/powerpoint/2010/main" val="163101829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14B13C4E-FCE7-472C-BBCA-AA4FC92BE959}" type="slidenum">
              <a:rPr lang="ru-RU"/>
              <a:pPr/>
              <a:t>‹#›</a:t>
            </a:fld>
            <a:endParaRPr lang="ru-RU"/>
          </a:p>
        </p:txBody>
      </p:sp>
    </p:spTree>
    <p:extLst>
      <p:ext uri="{BB962C8B-B14F-4D97-AF65-F5344CB8AC3E}">
        <p14:creationId xmlns:p14="http://schemas.microsoft.com/office/powerpoint/2010/main" val="375526875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4A8302FB-A1DB-41D6-B8B3-C05FBED18AAE}" type="slidenum">
              <a:rPr lang="ru-RU"/>
              <a:pPr/>
              <a:t>‹#›</a:t>
            </a:fld>
            <a:endParaRPr lang="ru-RU"/>
          </a:p>
        </p:txBody>
      </p:sp>
    </p:spTree>
    <p:extLst>
      <p:ext uri="{BB962C8B-B14F-4D97-AF65-F5344CB8AC3E}">
        <p14:creationId xmlns:p14="http://schemas.microsoft.com/office/powerpoint/2010/main" val="144372376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3FCB6774-F329-408A-80F6-93F276987975}" type="slidenum">
              <a:rPr lang="ru-RU"/>
              <a:pPr/>
              <a:t>‹#›</a:t>
            </a:fld>
            <a:endParaRPr lang="ru-RU"/>
          </a:p>
        </p:txBody>
      </p:sp>
    </p:spTree>
    <p:extLst>
      <p:ext uri="{BB962C8B-B14F-4D97-AF65-F5344CB8AC3E}">
        <p14:creationId xmlns:p14="http://schemas.microsoft.com/office/powerpoint/2010/main" val="332114806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DD308674-1539-471A-90D9-32146291BD6A}" type="slidenum">
              <a:rPr lang="ru-RU"/>
              <a:pPr/>
              <a:t>‹#›</a:t>
            </a:fld>
            <a:endParaRPr lang="ru-RU"/>
          </a:p>
        </p:txBody>
      </p:sp>
    </p:spTree>
    <p:extLst>
      <p:ext uri="{BB962C8B-B14F-4D97-AF65-F5344CB8AC3E}">
        <p14:creationId xmlns:p14="http://schemas.microsoft.com/office/powerpoint/2010/main" val="212477385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D0EDA67F-84C5-49FC-B27E-2B76582861E0}" type="slidenum">
              <a:rPr lang="ru-RU"/>
              <a:pPr/>
              <a:t>‹#›</a:t>
            </a:fld>
            <a:endParaRPr lang="ru-RU"/>
          </a:p>
        </p:txBody>
      </p:sp>
    </p:spTree>
    <p:extLst>
      <p:ext uri="{BB962C8B-B14F-4D97-AF65-F5344CB8AC3E}">
        <p14:creationId xmlns:p14="http://schemas.microsoft.com/office/powerpoint/2010/main" val="381853440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41829779-C7AB-46EA-8349-A50AF05069BA}" type="slidenum">
              <a:rPr lang="ru-RU"/>
              <a:pPr/>
              <a:t>‹#›</a:t>
            </a:fld>
            <a:endParaRPr lang="ru-RU"/>
          </a:p>
        </p:txBody>
      </p:sp>
    </p:spTree>
    <p:extLst>
      <p:ext uri="{BB962C8B-B14F-4D97-AF65-F5344CB8AC3E}">
        <p14:creationId xmlns:p14="http://schemas.microsoft.com/office/powerpoint/2010/main" val="198813181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618265BF-ADF0-4FFD-A506-B34BF1A34A7B}" type="slidenum">
              <a:rPr lang="ru-RU"/>
              <a:pPr/>
              <a:t>‹#›</a:t>
            </a:fld>
            <a:endParaRPr lang="ru-RU"/>
          </a:p>
        </p:txBody>
      </p:sp>
    </p:spTree>
    <p:extLst>
      <p:ext uri="{BB962C8B-B14F-4D97-AF65-F5344CB8AC3E}">
        <p14:creationId xmlns:p14="http://schemas.microsoft.com/office/powerpoint/2010/main" val="27351768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7D8826CE-4B28-4BCF-AA09-F2D31A3B2261}" type="slidenum">
              <a:rPr lang="ru-RU"/>
              <a:pPr/>
              <a:t>‹#›</a:t>
            </a:fld>
            <a:endParaRPr lang="ru-RU"/>
          </a:p>
        </p:txBody>
      </p:sp>
    </p:spTree>
    <p:extLst>
      <p:ext uri="{BB962C8B-B14F-4D97-AF65-F5344CB8AC3E}">
        <p14:creationId xmlns:p14="http://schemas.microsoft.com/office/powerpoint/2010/main" val="359941224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CF180940-2003-4CA8-BBDB-D8A0EAD4BD88}" type="slidenum">
              <a:rPr lang="ru-RU"/>
              <a:pPr/>
              <a:t>‹#›</a:t>
            </a:fld>
            <a:endParaRPr lang="ru-RU"/>
          </a:p>
        </p:txBody>
      </p:sp>
    </p:spTree>
    <p:extLst>
      <p:ext uri="{BB962C8B-B14F-4D97-AF65-F5344CB8AC3E}">
        <p14:creationId xmlns:p14="http://schemas.microsoft.com/office/powerpoint/2010/main" val="428918530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A0FDCEAD-D234-4772-ABC7-D608D03FA8E5}" type="slidenum">
              <a:rPr lang="ru-RU"/>
              <a:pPr/>
              <a:t>‹#›</a:t>
            </a:fld>
            <a:endParaRPr lang="ru-RU"/>
          </a:p>
        </p:txBody>
      </p:sp>
    </p:spTree>
    <p:extLst>
      <p:ext uri="{BB962C8B-B14F-4D97-AF65-F5344CB8AC3E}">
        <p14:creationId xmlns:p14="http://schemas.microsoft.com/office/powerpoint/2010/main" val="336000363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77E833A2-44B4-40BD-8D97-9E1FD4C13687}" type="slidenum">
              <a:rPr lang="ru-RU"/>
              <a:pPr/>
              <a:t>‹#›</a:t>
            </a:fld>
            <a:endParaRPr lang="ru-RU"/>
          </a:p>
        </p:txBody>
      </p:sp>
    </p:spTree>
    <p:extLst>
      <p:ext uri="{BB962C8B-B14F-4D97-AF65-F5344CB8AC3E}">
        <p14:creationId xmlns:p14="http://schemas.microsoft.com/office/powerpoint/2010/main" val="1142113476"/>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E40F8AF5-DF8F-4A43-AE7B-6C6632B5F5C3}" type="slidenum">
              <a:rPr lang="ru-RU"/>
              <a:pPr/>
              <a:t>‹#›</a:t>
            </a:fld>
            <a:endParaRPr lang="ru-RU"/>
          </a:p>
        </p:txBody>
      </p:sp>
    </p:spTree>
    <p:extLst>
      <p:ext uri="{BB962C8B-B14F-4D97-AF65-F5344CB8AC3E}">
        <p14:creationId xmlns:p14="http://schemas.microsoft.com/office/powerpoint/2010/main" val="308310987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3833E34A-7094-41A9-A2DE-A19238852D29}" type="slidenum">
              <a:rPr lang="ru-RU"/>
              <a:pPr/>
              <a:t>‹#›</a:t>
            </a:fld>
            <a:endParaRPr lang="ru-RU"/>
          </a:p>
        </p:txBody>
      </p:sp>
    </p:spTree>
    <p:extLst>
      <p:ext uri="{BB962C8B-B14F-4D97-AF65-F5344CB8AC3E}">
        <p14:creationId xmlns:p14="http://schemas.microsoft.com/office/powerpoint/2010/main" val="30775493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4B85A310-60AA-4D78-8D28-7E34F0FF3CF9}" type="slidenum">
              <a:rPr lang="ru-RU"/>
              <a:pPr/>
              <a:t>‹#›</a:t>
            </a:fld>
            <a:endParaRPr lang="ru-RU"/>
          </a:p>
        </p:txBody>
      </p:sp>
    </p:spTree>
    <p:extLst>
      <p:ext uri="{BB962C8B-B14F-4D97-AF65-F5344CB8AC3E}">
        <p14:creationId xmlns:p14="http://schemas.microsoft.com/office/powerpoint/2010/main" val="364585118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E1352BC2-419E-4AF0-8414-AD04D5DCC06A}" type="slidenum">
              <a:rPr lang="ru-RU"/>
              <a:pPr/>
              <a:t>‹#›</a:t>
            </a:fld>
            <a:endParaRPr lang="ru-RU"/>
          </a:p>
        </p:txBody>
      </p:sp>
    </p:spTree>
    <p:extLst>
      <p:ext uri="{BB962C8B-B14F-4D97-AF65-F5344CB8AC3E}">
        <p14:creationId xmlns:p14="http://schemas.microsoft.com/office/powerpoint/2010/main" val="149433704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08B22714-043E-471C-9A42-D627D5C5F5B9}" type="slidenum">
              <a:rPr lang="ru-RU"/>
              <a:pPr/>
              <a:t>‹#›</a:t>
            </a:fld>
            <a:endParaRPr lang="ru-RU"/>
          </a:p>
        </p:txBody>
      </p:sp>
    </p:spTree>
    <p:extLst>
      <p:ext uri="{BB962C8B-B14F-4D97-AF65-F5344CB8AC3E}">
        <p14:creationId xmlns:p14="http://schemas.microsoft.com/office/powerpoint/2010/main" val="274344488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CD14A8FB-1082-44CC-BCC8-FF2389A9E718}" type="slidenum">
              <a:rPr lang="ru-RU"/>
              <a:pPr/>
              <a:t>‹#›</a:t>
            </a:fld>
            <a:endParaRPr lang="ru-RU"/>
          </a:p>
        </p:txBody>
      </p:sp>
    </p:spTree>
    <p:extLst>
      <p:ext uri="{BB962C8B-B14F-4D97-AF65-F5344CB8AC3E}">
        <p14:creationId xmlns:p14="http://schemas.microsoft.com/office/powerpoint/2010/main" val="100736067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C1A20CD2-8B1C-44FD-AE2F-B1C9653B84EB}" type="slidenum">
              <a:rPr lang="ru-RU"/>
              <a:pPr/>
              <a:t>‹#›</a:t>
            </a:fld>
            <a:endParaRPr lang="ru-RU"/>
          </a:p>
        </p:txBody>
      </p:sp>
    </p:spTree>
    <p:extLst>
      <p:ext uri="{BB962C8B-B14F-4D97-AF65-F5344CB8AC3E}">
        <p14:creationId xmlns:p14="http://schemas.microsoft.com/office/powerpoint/2010/main" val="20240343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9C67EB04-9421-4ED6-9FAD-E2E251906F26}" type="slidenum">
              <a:rPr lang="ru-RU"/>
              <a:pPr/>
              <a:t>‹#›</a:t>
            </a:fld>
            <a:endParaRPr lang="ru-RU"/>
          </a:p>
        </p:txBody>
      </p:sp>
    </p:spTree>
    <p:extLst>
      <p:ext uri="{BB962C8B-B14F-4D97-AF65-F5344CB8AC3E}">
        <p14:creationId xmlns:p14="http://schemas.microsoft.com/office/powerpoint/2010/main" val="427412400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C4F3C166-FC3A-4F8D-94A9-21ED0640E047}" type="slidenum">
              <a:rPr lang="ru-RU"/>
              <a:pPr/>
              <a:t>‹#›</a:t>
            </a:fld>
            <a:endParaRPr lang="ru-RU"/>
          </a:p>
        </p:txBody>
      </p:sp>
    </p:spTree>
    <p:extLst>
      <p:ext uri="{BB962C8B-B14F-4D97-AF65-F5344CB8AC3E}">
        <p14:creationId xmlns:p14="http://schemas.microsoft.com/office/powerpoint/2010/main" val="115230368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809F68CF-7A11-4E06-94F8-AB3819F817FA}" type="slidenum">
              <a:rPr lang="ru-RU"/>
              <a:pPr/>
              <a:t>‹#›</a:t>
            </a:fld>
            <a:endParaRPr lang="ru-RU"/>
          </a:p>
        </p:txBody>
      </p:sp>
    </p:spTree>
    <p:extLst>
      <p:ext uri="{BB962C8B-B14F-4D97-AF65-F5344CB8AC3E}">
        <p14:creationId xmlns:p14="http://schemas.microsoft.com/office/powerpoint/2010/main" val="300683964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380593C8-2997-416D-959A-DAEB849E7161}" type="slidenum">
              <a:rPr lang="ru-RU"/>
              <a:pPr/>
              <a:t>‹#›</a:t>
            </a:fld>
            <a:endParaRPr lang="ru-RU"/>
          </a:p>
        </p:txBody>
      </p:sp>
    </p:spTree>
    <p:extLst>
      <p:ext uri="{BB962C8B-B14F-4D97-AF65-F5344CB8AC3E}">
        <p14:creationId xmlns:p14="http://schemas.microsoft.com/office/powerpoint/2010/main" val="422008929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379D86A9-E6EA-4683-95C8-6DF80047F73B}" type="slidenum">
              <a:rPr lang="ru-RU"/>
              <a:pPr/>
              <a:t>‹#›</a:t>
            </a:fld>
            <a:endParaRPr lang="ru-RU"/>
          </a:p>
        </p:txBody>
      </p:sp>
    </p:spTree>
    <p:extLst>
      <p:ext uri="{BB962C8B-B14F-4D97-AF65-F5344CB8AC3E}">
        <p14:creationId xmlns:p14="http://schemas.microsoft.com/office/powerpoint/2010/main" val="77022532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513F131C-CF3B-4CAF-919E-E2A444FE0120}" type="slidenum">
              <a:rPr lang="ru-RU"/>
              <a:pPr/>
              <a:t>‹#›</a:t>
            </a:fld>
            <a:endParaRPr lang="ru-RU"/>
          </a:p>
        </p:txBody>
      </p:sp>
    </p:spTree>
    <p:extLst>
      <p:ext uri="{BB962C8B-B14F-4D97-AF65-F5344CB8AC3E}">
        <p14:creationId xmlns:p14="http://schemas.microsoft.com/office/powerpoint/2010/main" val="321845193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3096B41E-A07C-4E8C-A4F5-2CE1F7E0AC15}" type="slidenum">
              <a:rPr lang="ru-RU"/>
              <a:pPr/>
              <a:t>‹#›</a:t>
            </a:fld>
            <a:endParaRPr lang="ru-RU"/>
          </a:p>
        </p:txBody>
      </p:sp>
    </p:spTree>
    <p:extLst>
      <p:ext uri="{BB962C8B-B14F-4D97-AF65-F5344CB8AC3E}">
        <p14:creationId xmlns:p14="http://schemas.microsoft.com/office/powerpoint/2010/main" val="313042722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1483416C-66B0-4D29-AD9F-CDC787CB2B55}" type="slidenum">
              <a:rPr lang="ru-RU"/>
              <a:pPr/>
              <a:t>‹#›</a:t>
            </a:fld>
            <a:endParaRPr lang="ru-RU"/>
          </a:p>
        </p:txBody>
      </p:sp>
    </p:spTree>
    <p:extLst>
      <p:ext uri="{BB962C8B-B14F-4D97-AF65-F5344CB8AC3E}">
        <p14:creationId xmlns:p14="http://schemas.microsoft.com/office/powerpoint/2010/main" val="127886290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3E97129F-8061-4C93-8547-1CE61BD99E96}" type="slidenum">
              <a:rPr lang="ru-RU"/>
              <a:pPr/>
              <a:t>‹#›</a:t>
            </a:fld>
            <a:endParaRPr lang="ru-RU"/>
          </a:p>
        </p:txBody>
      </p:sp>
    </p:spTree>
    <p:extLst>
      <p:ext uri="{BB962C8B-B14F-4D97-AF65-F5344CB8AC3E}">
        <p14:creationId xmlns:p14="http://schemas.microsoft.com/office/powerpoint/2010/main" val="207836235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663865D1-81BE-4C48-AFF2-B44A75FA9650}" type="slidenum">
              <a:rPr lang="ru-RU"/>
              <a:pPr/>
              <a:t>‹#›</a:t>
            </a:fld>
            <a:endParaRPr lang="ru-RU"/>
          </a:p>
        </p:txBody>
      </p:sp>
    </p:spTree>
    <p:extLst>
      <p:ext uri="{BB962C8B-B14F-4D97-AF65-F5344CB8AC3E}">
        <p14:creationId xmlns:p14="http://schemas.microsoft.com/office/powerpoint/2010/main" val="400707719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2F1DD98C-4DAE-4D44-A4B2-0C933C29C3F1}" type="slidenum">
              <a:rPr lang="ru-RU"/>
              <a:pPr/>
              <a:t>‹#›</a:t>
            </a:fld>
            <a:endParaRPr lang="ru-RU"/>
          </a:p>
        </p:txBody>
      </p:sp>
    </p:spTree>
    <p:extLst>
      <p:ext uri="{BB962C8B-B14F-4D97-AF65-F5344CB8AC3E}">
        <p14:creationId xmlns:p14="http://schemas.microsoft.com/office/powerpoint/2010/main" val="17120524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457884D5-B149-4DC1-9F64-7BC972014029}" type="slidenum">
              <a:rPr lang="ru-RU"/>
              <a:pPr/>
              <a:t>‹#›</a:t>
            </a:fld>
            <a:endParaRPr lang="ru-RU"/>
          </a:p>
        </p:txBody>
      </p:sp>
    </p:spTree>
    <p:extLst>
      <p:ext uri="{BB962C8B-B14F-4D97-AF65-F5344CB8AC3E}">
        <p14:creationId xmlns:p14="http://schemas.microsoft.com/office/powerpoint/2010/main" val="356607260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5E4A8951-1509-4309-9C22-E18D6BD115E6}" type="slidenum">
              <a:rPr lang="ru-RU"/>
              <a:pPr/>
              <a:t>‹#›</a:t>
            </a:fld>
            <a:endParaRPr lang="ru-RU"/>
          </a:p>
        </p:txBody>
      </p:sp>
    </p:spTree>
    <p:extLst>
      <p:ext uri="{BB962C8B-B14F-4D97-AF65-F5344CB8AC3E}">
        <p14:creationId xmlns:p14="http://schemas.microsoft.com/office/powerpoint/2010/main" val="315682258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B43A8190-60E4-4113-9C33-16A95594EC4C}" type="slidenum">
              <a:rPr lang="ru-RU"/>
              <a:pPr/>
              <a:t>‹#›</a:t>
            </a:fld>
            <a:endParaRPr lang="ru-RU"/>
          </a:p>
        </p:txBody>
      </p:sp>
    </p:spTree>
    <p:extLst>
      <p:ext uri="{BB962C8B-B14F-4D97-AF65-F5344CB8AC3E}">
        <p14:creationId xmlns:p14="http://schemas.microsoft.com/office/powerpoint/2010/main" val="186947364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9446CF75-0401-42B1-A774-5A59ADE0B4B2}" type="slidenum">
              <a:rPr lang="ru-RU"/>
              <a:pPr/>
              <a:t>‹#›</a:t>
            </a:fld>
            <a:endParaRPr lang="ru-RU"/>
          </a:p>
        </p:txBody>
      </p:sp>
    </p:spTree>
    <p:extLst>
      <p:ext uri="{BB962C8B-B14F-4D97-AF65-F5344CB8AC3E}">
        <p14:creationId xmlns:p14="http://schemas.microsoft.com/office/powerpoint/2010/main" val="2520424507"/>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E0DF1D09-EA95-4F1A-A686-3541258C840C}" type="slidenum">
              <a:rPr lang="ru-RU"/>
              <a:pPr/>
              <a:t>‹#›</a:t>
            </a:fld>
            <a:endParaRPr lang="ru-RU"/>
          </a:p>
        </p:txBody>
      </p:sp>
    </p:spTree>
    <p:extLst>
      <p:ext uri="{BB962C8B-B14F-4D97-AF65-F5344CB8AC3E}">
        <p14:creationId xmlns:p14="http://schemas.microsoft.com/office/powerpoint/2010/main" val="190185645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561E8AA0-57A7-4073-96A5-14A674A1F763}" type="slidenum">
              <a:rPr lang="ru-RU"/>
              <a:pPr/>
              <a:t>‹#›</a:t>
            </a:fld>
            <a:endParaRPr lang="ru-RU"/>
          </a:p>
        </p:txBody>
      </p:sp>
    </p:spTree>
    <p:extLst>
      <p:ext uri="{BB962C8B-B14F-4D97-AF65-F5344CB8AC3E}">
        <p14:creationId xmlns:p14="http://schemas.microsoft.com/office/powerpoint/2010/main" val="3471623499"/>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3D2CEAEC-96A7-489C-8E94-F2253A7DBBA4}" type="slidenum">
              <a:rPr lang="ru-RU"/>
              <a:pPr/>
              <a:t>‹#›</a:t>
            </a:fld>
            <a:endParaRPr lang="ru-RU"/>
          </a:p>
        </p:txBody>
      </p:sp>
    </p:spTree>
    <p:extLst>
      <p:ext uri="{BB962C8B-B14F-4D97-AF65-F5344CB8AC3E}">
        <p14:creationId xmlns:p14="http://schemas.microsoft.com/office/powerpoint/2010/main" val="138265588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379C6EBC-AF29-4530-8846-1EE15A89A6A7}" type="slidenum">
              <a:rPr lang="ru-RU"/>
              <a:pPr/>
              <a:t>‹#›</a:t>
            </a:fld>
            <a:endParaRPr lang="ru-RU"/>
          </a:p>
        </p:txBody>
      </p:sp>
    </p:spTree>
    <p:extLst>
      <p:ext uri="{BB962C8B-B14F-4D97-AF65-F5344CB8AC3E}">
        <p14:creationId xmlns:p14="http://schemas.microsoft.com/office/powerpoint/2010/main" val="301945977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288E855A-C999-44A0-90B9-98B07199A14C}" type="slidenum">
              <a:rPr lang="ru-RU"/>
              <a:pPr/>
              <a:t>‹#›</a:t>
            </a:fld>
            <a:endParaRPr lang="ru-RU"/>
          </a:p>
        </p:txBody>
      </p:sp>
    </p:spTree>
    <p:extLst>
      <p:ext uri="{BB962C8B-B14F-4D97-AF65-F5344CB8AC3E}">
        <p14:creationId xmlns:p14="http://schemas.microsoft.com/office/powerpoint/2010/main" val="757278115"/>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B67BFFE1-96FA-4754-8EF8-3DCC85AD6E19}" type="slidenum">
              <a:rPr lang="ru-RU"/>
              <a:pPr/>
              <a:t>‹#›</a:t>
            </a:fld>
            <a:endParaRPr lang="ru-RU"/>
          </a:p>
        </p:txBody>
      </p:sp>
    </p:spTree>
    <p:extLst>
      <p:ext uri="{BB962C8B-B14F-4D97-AF65-F5344CB8AC3E}">
        <p14:creationId xmlns:p14="http://schemas.microsoft.com/office/powerpoint/2010/main" val="413289736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1A2E7F6A-0804-4607-BA11-2F9E0216D13B}" type="slidenum">
              <a:rPr lang="ru-RU"/>
              <a:pPr/>
              <a:t>‹#›</a:t>
            </a:fld>
            <a:endParaRPr lang="ru-RU"/>
          </a:p>
        </p:txBody>
      </p:sp>
    </p:spTree>
    <p:extLst>
      <p:ext uri="{BB962C8B-B14F-4D97-AF65-F5344CB8AC3E}">
        <p14:creationId xmlns:p14="http://schemas.microsoft.com/office/powerpoint/2010/main" val="22187798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8F2D2D19-B832-4404-84F7-1C3AB1324216}" type="slidenum">
              <a:rPr lang="ru-RU"/>
              <a:pPr/>
              <a:t>‹#›</a:t>
            </a:fld>
            <a:endParaRPr lang="ru-RU"/>
          </a:p>
        </p:txBody>
      </p:sp>
    </p:spTree>
    <p:extLst>
      <p:ext uri="{BB962C8B-B14F-4D97-AF65-F5344CB8AC3E}">
        <p14:creationId xmlns:p14="http://schemas.microsoft.com/office/powerpoint/2010/main" val="159704227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ACFFD025-0885-48CA-8554-CDC86497AAEC}" type="slidenum">
              <a:rPr lang="ru-RU"/>
              <a:pPr/>
              <a:t>‹#›</a:t>
            </a:fld>
            <a:endParaRPr lang="ru-RU"/>
          </a:p>
        </p:txBody>
      </p:sp>
    </p:spTree>
    <p:extLst>
      <p:ext uri="{BB962C8B-B14F-4D97-AF65-F5344CB8AC3E}">
        <p14:creationId xmlns:p14="http://schemas.microsoft.com/office/powerpoint/2010/main" val="3745128997"/>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5419F552-38C3-4D6F-96B1-899069FBACCC}" type="slidenum">
              <a:rPr lang="ru-RU"/>
              <a:pPr/>
              <a:t>‹#›</a:t>
            </a:fld>
            <a:endParaRPr lang="ru-RU"/>
          </a:p>
        </p:txBody>
      </p:sp>
    </p:spTree>
    <p:extLst>
      <p:ext uri="{BB962C8B-B14F-4D97-AF65-F5344CB8AC3E}">
        <p14:creationId xmlns:p14="http://schemas.microsoft.com/office/powerpoint/2010/main" val="43271992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2F80C514-4DD8-4412-BAEA-9193BB58C8B2}" type="slidenum">
              <a:rPr lang="ru-RU"/>
              <a:pPr/>
              <a:t>‹#›</a:t>
            </a:fld>
            <a:endParaRPr lang="ru-RU"/>
          </a:p>
        </p:txBody>
      </p:sp>
    </p:spTree>
    <p:extLst>
      <p:ext uri="{BB962C8B-B14F-4D97-AF65-F5344CB8AC3E}">
        <p14:creationId xmlns:p14="http://schemas.microsoft.com/office/powerpoint/2010/main" val="188792690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40F8F59A-74D0-4782-9303-A1757AF91B8B}" type="slidenum">
              <a:rPr lang="ru-RU"/>
              <a:pPr/>
              <a:t>‹#›</a:t>
            </a:fld>
            <a:endParaRPr lang="ru-RU"/>
          </a:p>
        </p:txBody>
      </p:sp>
    </p:spTree>
    <p:extLst>
      <p:ext uri="{BB962C8B-B14F-4D97-AF65-F5344CB8AC3E}">
        <p14:creationId xmlns:p14="http://schemas.microsoft.com/office/powerpoint/2010/main" val="112742954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48EF562B-2BA9-471D-8E14-3B2AA03BE512}" type="slidenum">
              <a:rPr lang="ru-RU"/>
              <a:pPr/>
              <a:t>‹#›</a:t>
            </a:fld>
            <a:endParaRPr lang="ru-RU"/>
          </a:p>
        </p:txBody>
      </p:sp>
    </p:spTree>
    <p:extLst>
      <p:ext uri="{BB962C8B-B14F-4D97-AF65-F5344CB8AC3E}">
        <p14:creationId xmlns:p14="http://schemas.microsoft.com/office/powerpoint/2010/main" val="248110059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CBA3799F-D0E1-4FEC-AEEB-89D926E6F4D4}" type="slidenum">
              <a:rPr lang="ru-RU"/>
              <a:pPr/>
              <a:t>‹#›</a:t>
            </a:fld>
            <a:endParaRPr lang="ru-RU"/>
          </a:p>
        </p:txBody>
      </p:sp>
    </p:spTree>
    <p:extLst>
      <p:ext uri="{BB962C8B-B14F-4D97-AF65-F5344CB8AC3E}">
        <p14:creationId xmlns:p14="http://schemas.microsoft.com/office/powerpoint/2010/main" val="871202000"/>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9FE44141-4BA9-4CA7-BF3D-C9EBC0048479}" type="slidenum">
              <a:rPr lang="ru-RU"/>
              <a:pPr/>
              <a:t>‹#›</a:t>
            </a:fld>
            <a:endParaRPr lang="ru-RU"/>
          </a:p>
        </p:txBody>
      </p:sp>
    </p:spTree>
    <p:extLst>
      <p:ext uri="{BB962C8B-B14F-4D97-AF65-F5344CB8AC3E}">
        <p14:creationId xmlns:p14="http://schemas.microsoft.com/office/powerpoint/2010/main" val="53568246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71938AEC-AD2C-4B59-9B5D-2E97F2B87674}" type="slidenum">
              <a:rPr lang="ru-RU"/>
              <a:pPr/>
              <a:t>‹#›</a:t>
            </a:fld>
            <a:endParaRPr lang="ru-RU"/>
          </a:p>
        </p:txBody>
      </p:sp>
    </p:spTree>
    <p:extLst>
      <p:ext uri="{BB962C8B-B14F-4D97-AF65-F5344CB8AC3E}">
        <p14:creationId xmlns:p14="http://schemas.microsoft.com/office/powerpoint/2010/main" val="140676242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03DAE939-1AB4-4CE9-87EA-0319AECC85D8}" type="slidenum">
              <a:rPr lang="ru-RU"/>
              <a:pPr/>
              <a:t>‹#›</a:t>
            </a:fld>
            <a:endParaRPr lang="ru-RU"/>
          </a:p>
        </p:txBody>
      </p:sp>
    </p:spTree>
    <p:extLst>
      <p:ext uri="{BB962C8B-B14F-4D97-AF65-F5344CB8AC3E}">
        <p14:creationId xmlns:p14="http://schemas.microsoft.com/office/powerpoint/2010/main" val="1639030841"/>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4B0AA157-A732-48AC-800D-2445E61C8C98}" type="slidenum">
              <a:rPr lang="ru-RU"/>
              <a:pPr/>
              <a:t>‹#›</a:t>
            </a:fld>
            <a:endParaRPr lang="ru-RU"/>
          </a:p>
        </p:txBody>
      </p:sp>
    </p:spTree>
    <p:extLst>
      <p:ext uri="{BB962C8B-B14F-4D97-AF65-F5344CB8AC3E}">
        <p14:creationId xmlns:p14="http://schemas.microsoft.com/office/powerpoint/2010/main" val="17956854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B99D38BF-8AED-407F-A82E-13B12869AFE7}" type="slidenum">
              <a:rPr lang="ru-RU"/>
              <a:pPr/>
              <a:t>‹#›</a:t>
            </a:fld>
            <a:endParaRPr lang="ru-RU"/>
          </a:p>
        </p:txBody>
      </p:sp>
    </p:spTree>
    <p:extLst>
      <p:ext uri="{BB962C8B-B14F-4D97-AF65-F5344CB8AC3E}">
        <p14:creationId xmlns:p14="http://schemas.microsoft.com/office/powerpoint/2010/main" val="3001186924"/>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1390CDF7-69CE-45E8-8975-9C4BB5F99EBC}" type="slidenum">
              <a:rPr lang="ru-RU"/>
              <a:pPr/>
              <a:t>‹#›</a:t>
            </a:fld>
            <a:endParaRPr lang="ru-RU"/>
          </a:p>
        </p:txBody>
      </p:sp>
    </p:spTree>
    <p:extLst>
      <p:ext uri="{BB962C8B-B14F-4D97-AF65-F5344CB8AC3E}">
        <p14:creationId xmlns:p14="http://schemas.microsoft.com/office/powerpoint/2010/main" val="86299119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BF65BF61-63E5-4ECF-8486-07B7D7E20986}" type="slidenum">
              <a:rPr lang="ru-RU"/>
              <a:pPr/>
              <a:t>‹#›</a:t>
            </a:fld>
            <a:endParaRPr lang="ru-RU"/>
          </a:p>
        </p:txBody>
      </p:sp>
    </p:spTree>
    <p:extLst>
      <p:ext uri="{BB962C8B-B14F-4D97-AF65-F5344CB8AC3E}">
        <p14:creationId xmlns:p14="http://schemas.microsoft.com/office/powerpoint/2010/main" val="279987665"/>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245D0C9A-623A-4800-B90F-9D0F722D8DC0}" type="slidenum">
              <a:rPr lang="ru-RU"/>
              <a:pPr/>
              <a:t>‹#›</a:t>
            </a:fld>
            <a:endParaRPr lang="ru-RU"/>
          </a:p>
        </p:txBody>
      </p:sp>
    </p:spTree>
    <p:extLst>
      <p:ext uri="{BB962C8B-B14F-4D97-AF65-F5344CB8AC3E}">
        <p14:creationId xmlns:p14="http://schemas.microsoft.com/office/powerpoint/2010/main" val="834488066"/>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BD6CF515-B0AD-41C3-890A-E34C972485B9}" type="slidenum">
              <a:rPr lang="ru-RU"/>
              <a:pPr/>
              <a:t>‹#›</a:t>
            </a:fld>
            <a:endParaRPr lang="ru-RU"/>
          </a:p>
        </p:txBody>
      </p:sp>
    </p:spTree>
    <p:extLst>
      <p:ext uri="{BB962C8B-B14F-4D97-AF65-F5344CB8AC3E}">
        <p14:creationId xmlns:p14="http://schemas.microsoft.com/office/powerpoint/2010/main" val="276572414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C109CE62-5423-4C91-8D0B-C64A4B012933}" type="slidenum">
              <a:rPr lang="ru-RU"/>
              <a:pPr/>
              <a:t>‹#›</a:t>
            </a:fld>
            <a:endParaRPr lang="ru-RU"/>
          </a:p>
        </p:txBody>
      </p:sp>
    </p:spTree>
    <p:extLst>
      <p:ext uri="{BB962C8B-B14F-4D97-AF65-F5344CB8AC3E}">
        <p14:creationId xmlns:p14="http://schemas.microsoft.com/office/powerpoint/2010/main" val="1969126967"/>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C11698BF-88D7-4DFC-A03F-11C3B8A2D561}" type="slidenum">
              <a:rPr lang="ru-RU"/>
              <a:pPr/>
              <a:t>‹#›</a:t>
            </a:fld>
            <a:endParaRPr lang="ru-RU"/>
          </a:p>
        </p:txBody>
      </p:sp>
    </p:spTree>
    <p:extLst>
      <p:ext uri="{BB962C8B-B14F-4D97-AF65-F5344CB8AC3E}">
        <p14:creationId xmlns:p14="http://schemas.microsoft.com/office/powerpoint/2010/main" val="2926998492"/>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BE8A07BF-0A36-429B-B99F-D500BD960100}" type="slidenum">
              <a:rPr lang="ru-RU"/>
              <a:pPr/>
              <a:t>‹#›</a:t>
            </a:fld>
            <a:endParaRPr lang="ru-RU"/>
          </a:p>
        </p:txBody>
      </p:sp>
    </p:spTree>
    <p:extLst>
      <p:ext uri="{BB962C8B-B14F-4D97-AF65-F5344CB8AC3E}">
        <p14:creationId xmlns:p14="http://schemas.microsoft.com/office/powerpoint/2010/main" val="3010774569"/>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2F80E2BA-E2F5-4AAF-8B3F-62A19CF75EA3}" type="slidenum">
              <a:rPr lang="ru-RU"/>
              <a:pPr/>
              <a:t>‹#›</a:t>
            </a:fld>
            <a:endParaRPr lang="ru-RU"/>
          </a:p>
        </p:txBody>
      </p:sp>
    </p:spTree>
    <p:extLst>
      <p:ext uri="{BB962C8B-B14F-4D97-AF65-F5344CB8AC3E}">
        <p14:creationId xmlns:p14="http://schemas.microsoft.com/office/powerpoint/2010/main" val="421688741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7D3EF561-043A-4545-AED8-578820B1E8D5}" type="slidenum">
              <a:rPr lang="ru-RU"/>
              <a:pPr/>
              <a:t>‹#›</a:t>
            </a:fld>
            <a:endParaRPr lang="ru-RU"/>
          </a:p>
        </p:txBody>
      </p:sp>
    </p:spTree>
    <p:extLst>
      <p:ext uri="{BB962C8B-B14F-4D97-AF65-F5344CB8AC3E}">
        <p14:creationId xmlns:p14="http://schemas.microsoft.com/office/powerpoint/2010/main" val="3908002069"/>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01B826A2-58F1-46EF-8C86-2C663AEEA34F}" type="slidenum">
              <a:rPr lang="ru-RU"/>
              <a:pPr/>
              <a:t>‹#›</a:t>
            </a:fld>
            <a:endParaRPr lang="ru-RU"/>
          </a:p>
        </p:txBody>
      </p:sp>
    </p:spTree>
    <p:extLst>
      <p:ext uri="{BB962C8B-B14F-4D97-AF65-F5344CB8AC3E}">
        <p14:creationId xmlns:p14="http://schemas.microsoft.com/office/powerpoint/2010/main" val="18659770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0F302FB5-B018-41F4-B356-81364B948F03}" type="slidenum">
              <a:rPr lang="ru-RU"/>
              <a:pPr/>
              <a:t>‹#›</a:t>
            </a:fld>
            <a:endParaRPr lang="ru-RU"/>
          </a:p>
        </p:txBody>
      </p:sp>
    </p:spTree>
    <p:extLst>
      <p:ext uri="{BB962C8B-B14F-4D97-AF65-F5344CB8AC3E}">
        <p14:creationId xmlns:p14="http://schemas.microsoft.com/office/powerpoint/2010/main" val="2908480711"/>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1790F7F8-EC60-4D77-87A0-C9DDF80AED50}" type="slidenum">
              <a:rPr lang="ru-RU"/>
              <a:pPr/>
              <a:t>‹#›</a:t>
            </a:fld>
            <a:endParaRPr lang="ru-RU"/>
          </a:p>
        </p:txBody>
      </p:sp>
    </p:spTree>
    <p:extLst>
      <p:ext uri="{BB962C8B-B14F-4D97-AF65-F5344CB8AC3E}">
        <p14:creationId xmlns:p14="http://schemas.microsoft.com/office/powerpoint/2010/main" val="18572920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4DB8F9B2-20FC-4B72-AED0-CFDA222C1024}" type="slidenum">
              <a:rPr lang="ru-RU"/>
              <a:pPr/>
              <a:t>‹#›</a:t>
            </a:fld>
            <a:endParaRPr lang="ru-RU"/>
          </a:p>
        </p:txBody>
      </p:sp>
    </p:spTree>
    <p:extLst>
      <p:ext uri="{BB962C8B-B14F-4D97-AF65-F5344CB8AC3E}">
        <p14:creationId xmlns:p14="http://schemas.microsoft.com/office/powerpoint/2010/main" val="860636829"/>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BD94906F-D99D-4FE2-920E-71193CE39D2A}" type="slidenum">
              <a:rPr lang="ru-RU"/>
              <a:pPr/>
              <a:t>‹#›</a:t>
            </a:fld>
            <a:endParaRPr lang="ru-RU"/>
          </a:p>
        </p:txBody>
      </p:sp>
    </p:spTree>
    <p:extLst>
      <p:ext uri="{BB962C8B-B14F-4D97-AF65-F5344CB8AC3E}">
        <p14:creationId xmlns:p14="http://schemas.microsoft.com/office/powerpoint/2010/main" val="300882666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17718F19-D23B-4C9B-BD57-497BC3F4AEC9}" type="slidenum">
              <a:rPr lang="ru-RU"/>
              <a:pPr/>
              <a:t>‹#›</a:t>
            </a:fld>
            <a:endParaRPr lang="ru-RU"/>
          </a:p>
        </p:txBody>
      </p:sp>
    </p:spTree>
    <p:extLst>
      <p:ext uri="{BB962C8B-B14F-4D97-AF65-F5344CB8AC3E}">
        <p14:creationId xmlns:p14="http://schemas.microsoft.com/office/powerpoint/2010/main" val="3121494807"/>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E08C3105-FA59-49C9-8F97-E900FAA696FA}" type="slidenum">
              <a:rPr lang="ru-RU"/>
              <a:pPr/>
              <a:t>‹#›</a:t>
            </a:fld>
            <a:endParaRPr lang="ru-RU"/>
          </a:p>
        </p:txBody>
      </p:sp>
    </p:spTree>
    <p:extLst>
      <p:ext uri="{BB962C8B-B14F-4D97-AF65-F5344CB8AC3E}">
        <p14:creationId xmlns:p14="http://schemas.microsoft.com/office/powerpoint/2010/main" val="1320710106"/>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8A8A43AE-A057-478D-9651-F9764EB37C18}" type="slidenum">
              <a:rPr lang="ru-RU"/>
              <a:pPr/>
              <a:t>‹#›</a:t>
            </a:fld>
            <a:endParaRPr lang="ru-RU"/>
          </a:p>
        </p:txBody>
      </p:sp>
    </p:spTree>
    <p:extLst>
      <p:ext uri="{BB962C8B-B14F-4D97-AF65-F5344CB8AC3E}">
        <p14:creationId xmlns:p14="http://schemas.microsoft.com/office/powerpoint/2010/main" val="116353955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0B28AF50-CB3D-4FDF-BC46-5BC6B8BD072E}" type="slidenum">
              <a:rPr lang="ru-RU"/>
              <a:pPr/>
              <a:t>‹#›</a:t>
            </a:fld>
            <a:endParaRPr lang="ru-RU"/>
          </a:p>
        </p:txBody>
      </p:sp>
    </p:spTree>
    <p:extLst>
      <p:ext uri="{BB962C8B-B14F-4D97-AF65-F5344CB8AC3E}">
        <p14:creationId xmlns:p14="http://schemas.microsoft.com/office/powerpoint/2010/main" val="227316423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804CC4C1-44C7-411C-8EDD-7DD5A6F996AC}" type="slidenum">
              <a:rPr lang="ru-RU"/>
              <a:pPr/>
              <a:t>‹#›</a:t>
            </a:fld>
            <a:endParaRPr lang="ru-RU"/>
          </a:p>
        </p:txBody>
      </p:sp>
    </p:spTree>
    <p:extLst>
      <p:ext uri="{BB962C8B-B14F-4D97-AF65-F5344CB8AC3E}">
        <p14:creationId xmlns:p14="http://schemas.microsoft.com/office/powerpoint/2010/main" val="3728843995"/>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529266E2-A65A-4AC5-BD77-1D46F0022A26}" type="slidenum">
              <a:rPr lang="ru-RU"/>
              <a:pPr/>
              <a:t>‹#›</a:t>
            </a:fld>
            <a:endParaRPr lang="ru-RU"/>
          </a:p>
        </p:txBody>
      </p:sp>
    </p:spTree>
    <p:extLst>
      <p:ext uri="{BB962C8B-B14F-4D97-AF65-F5344CB8AC3E}">
        <p14:creationId xmlns:p14="http://schemas.microsoft.com/office/powerpoint/2010/main" val="222105374"/>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79D6F5FB-047B-4C8D-8679-6862FB055F04}" type="slidenum">
              <a:rPr lang="ru-RU"/>
              <a:pPr/>
              <a:t>‹#›</a:t>
            </a:fld>
            <a:endParaRPr lang="ru-RU"/>
          </a:p>
        </p:txBody>
      </p:sp>
    </p:spTree>
    <p:extLst>
      <p:ext uri="{BB962C8B-B14F-4D97-AF65-F5344CB8AC3E}">
        <p14:creationId xmlns:p14="http://schemas.microsoft.com/office/powerpoint/2010/main" val="2333115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299B0798-F8F7-441C-8923-904E238771BF}" type="slidenum">
              <a:rPr lang="es-ES" altLang="ru-RU" smtClean="0"/>
              <a:pPr/>
              <a:t>‹#›</a:t>
            </a:fld>
            <a:endParaRPr lang="es-ES" altLang="ru-RU"/>
          </a:p>
        </p:txBody>
      </p:sp>
    </p:spTree>
    <p:extLst>
      <p:ext uri="{BB962C8B-B14F-4D97-AF65-F5344CB8AC3E}">
        <p14:creationId xmlns:p14="http://schemas.microsoft.com/office/powerpoint/2010/main" val="13892510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C625FBA9-098E-40ED-AFCC-ADED7626E34E}" type="slidenum">
              <a:rPr lang="ru-RU"/>
              <a:pPr/>
              <a:t>‹#›</a:t>
            </a:fld>
            <a:endParaRPr lang="ru-RU"/>
          </a:p>
        </p:txBody>
      </p:sp>
    </p:spTree>
    <p:extLst>
      <p:ext uri="{BB962C8B-B14F-4D97-AF65-F5344CB8AC3E}">
        <p14:creationId xmlns:p14="http://schemas.microsoft.com/office/powerpoint/2010/main" val="362026160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A40A4EF0-E3FB-4043-8BE1-A619ABAEB5A0}" type="slidenum">
              <a:rPr lang="ru-RU"/>
              <a:pPr/>
              <a:t>‹#›</a:t>
            </a:fld>
            <a:endParaRPr lang="ru-RU"/>
          </a:p>
        </p:txBody>
      </p:sp>
    </p:spTree>
    <p:extLst>
      <p:ext uri="{BB962C8B-B14F-4D97-AF65-F5344CB8AC3E}">
        <p14:creationId xmlns:p14="http://schemas.microsoft.com/office/powerpoint/2010/main" val="3847792596"/>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20686115-40CF-419E-BBB0-D298FA6783B2}" type="slidenum">
              <a:rPr lang="ru-RU"/>
              <a:pPr/>
              <a:t>‹#›</a:t>
            </a:fld>
            <a:endParaRPr lang="ru-RU"/>
          </a:p>
        </p:txBody>
      </p:sp>
    </p:spTree>
    <p:extLst>
      <p:ext uri="{BB962C8B-B14F-4D97-AF65-F5344CB8AC3E}">
        <p14:creationId xmlns:p14="http://schemas.microsoft.com/office/powerpoint/2010/main" val="1002578413"/>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F987D2E8-B941-4851-A4B6-21C7AF7E22C4}" type="slidenum">
              <a:rPr lang="ru-RU"/>
              <a:pPr/>
              <a:t>‹#›</a:t>
            </a:fld>
            <a:endParaRPr lang="ru-RU"/>
          </a:p>
        </p:txBody>
      </p:sp>
    </p:spTree>
    <p:extLst>
      <p:ext uri="{BB962C8B-B14F-4D97-AF65-F5344CB8AC3E}">
        <p14:creationId xmlns:p14="http://schemas.microsoft.com/office/powerpoint/2010/main" val="120917715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F1D31FD8-519F-4D3D-A38D-3FF2EB098716}" type="slidenum">
              <a:rPr lang="ru-RU"/>
              <a:pPr/>
              <a:t>‹#›</a:t>
            </a:fld>
            <a:endParaRPr lang="ru-RU"/>
          </a:p>
        </p:txBody>
      </p:sp>
    </p:spTree>
    <p:extLst>
      <p:ext uri="{BB962C8B-B14F-4D97-AF65-F5344CB8AC3E}">
        <p14:creationId xmlns:p14="http://schemas.microsoft.com/office/powerpoint/2010/main" val="404136402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13993F20-E536-42F9-A93F-ED55354B9EE2}" type="slidenum">
              <a:rPr lang="ru-RU"/>
              <a:pPr/>
              <a:t>‹#›</a:t>
            </a:fld>
            <a:endParaRPr lang="ru-RU"/>
          </a:p>
        </p:txBody>
      </p:sp>
    </p:spTree>
    <p:extLst>
      <p:ext uri="{BB962C8B-B14F-4D97-AF65-F5344CB8AC3E}">
        <p14:creationId xmlns:p14="http://schemas.microsoft.com/office/powerpoint/2010/main" val="3585825070"/>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D9CA621D-B7C1-457C-AD76-A5E41D27FCD5}" type="slidenum">
              <a:rPr lang="ru-RU"/>
              <a:pPr/>
              <a:t>‹#›</a:t>
            </a:fld>
            <a:endParaRPr lang="ru-RU"/>
          </a:p>
        </p:txBody>
      </p:sp>
    </p:spTree>
    <p:extLst>
      <p:ext uri="{BB962C8B-B14F-4D97-AF65-F5344CB8AC3E}">
        <p14:creationId xmlns:p14="http://schemas.microsoft.com/office/powerpoint/2010/main" val="2412059241"/>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442BBE3E-6796-4FFB-BEA4-12417EC36A48}" type="slidenum">
              <a:rPr lang="ru-RU"/>
              <a:pPr/>
              <a:t>‹#›</a:t>
            </a:fld>
            <a:endParaRPr lang="ru-RU"/>
          </a:p>
        </p:txBody>
      </p:sp>
    </p:spTree>
    <p:extLst>
      <p:ext uri="{BB962C8B-B14F-4D97-AF65-F5344CB8AC3E}">
        <p14:creationId xmlns:p14="http://schemas.microsoft.com/office/powerpoint/2010/main" val="550997225"/>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C181317B-E264-44EA-B8A1-6C85471A5160}" type="slidenum">
              <a:rPr lang="ru-RU"/>
              <a:pPr/>
              <a:t>‹#›</a:t>
            </a:fld>
            <a:endParaRPr lang="ru-RU"/>
          </a:p>
        </p:txBody>
      </p:sp>
    </p:spTree>
    <p:extLst>
      <p:ext uri="{BB962C8B-B14F-4D97-AF65-F5344CB8AC3E}">
        <p14:creationId xmlns:p14="http://schemas.microsoft.com/office/powerpoint/2010/main" val="2463348556"/>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CEB491E3-C919-47F1-8A4C-1451E872D4E7}" type="slidenum">
              <a:rPr lang="ru-RU"/>
              <a:pPr/>
              <a:t>‹#›</a:t>
            </a:fld>
            <a:endParaRPr lang="ru-RU"/>
          </a:p>
        </p:txBody>
      </p:sp>
    </p:spTree>
    <p:extLst>
      <p:ext uri="{BB962C8B-B14F-4D97-AF65-F5344CB8AC3E}">
        <p14:creationId xmlns:p14="http://schemas.microsoft.com/office/powerpoint/2010/main" val="4228809457"/>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5B34072D-4679-4B3E-9A3A-A766150A630F}" type="slidenum">
              <a:rPr lang="ru-RU"/>
              <a:pPr/>
              <a:t>‹#›</a:t>
            </a:fld>
            <a:endParaRPr lang="ru-RU"/>
          </a:p>
        </p:txBody>
      </p:sp>
    </p:spTree>
    <p:extLst>
      <p:ext uri="{BB962C8B-B14F-4D97-AF65-F5344CB8AC3E}">
        <p14:creationId xmlns:p14="http://schemas.microsoft.com/office/powerpoint/2010/main" val="17130457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FBF1D342-7E35-4ABA-9D75-749AB62A486E}" type="slidenum">
              <a:rPr lang="ru-RU"/>
              <a:pPr/>
              <a:t>‹#›</a:t>
            </a:fld>
            <a:endParaRPr lang="ru-RU"/>
          </a:p>
        </p:txBody>
      </p:sp>
    </p:spTree>
    <p:extLst>
      <p:ext uri="{BB962C8B-B14F-4D97-AF65-F5344CB8AC3E}">
        <p14:creationId xmlns:p14="http://schemas.microsoft.com/office/powerpoint/2010/main" val="3703291140"/>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50D2BD8F-E0D1-4B98-A605-8CF0F6BD9C43}" type="slidenum">
              <a:rPr lang="ru-RU"/>
              <a:pPr/>
              <a:t>‹#›</a:t>
            </a:fld>
            <a:endParaRPr lang="ru-RU"/>
          </a:p>
        </p:txBody>
      </p:sp>
    </p:spTree>
    <p:extLst>
      <p:ext uri="{BB962C8B-B14F-4D97-AF65-F5344CB8AC3E}">
        <p14:creationId xmlns:p14="http://schemas.microsoft.com/office/powerpoint/2010/main" val="1773254550"/>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54F92D9B-920F-414B-A98F-4C792CD3D088}" type="slidenum">
              <a:rPr lang="ru-RU"/>
              <a:pPr/>
              <a:t>‹#›</a:t>
            </a:fld>
            <a:endParaRPr lang="ru-RU"/>
          </a:p>
        </p:txBody>
      </p:sp>
    </p:spTree>
    <p:extLst>
      <p:ext uri="{BB962C8B-B14F-4D97-AF65-F5344CB8AC3E}">
        <p14:creationId xmlns:p14="http://schemas.microsoft.com/office/powerpoint/2010/main" val="246902082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E78C5FD8-7310-4413-9E54-EEA45F6CB466}" type="slidenum">
              <a:rPr lang="ru-RU"/>
              <a:pPr/>
              <a:t>‹#›</a:t>
            </a:fld>
            <a:endParaRPr lang="ru-RU"/>
          </a:p>
        </p:txBody>
      </p:sp>
    </p:spTree>
    <p:extLst>
      <p:ext uri="{BB962C8B-B14F-4D97-AF65-F5344CB8AC3E}">
        <p14:creationId xmlns:p14="http://schemas.microsoft.com/office/powerpoint/2010/main" val="319754734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C8403AEC-4097-41B5-A91F-C3FF7073A158}" type="slidenum">
              <a:rPr lang="ru-RU"/>
              <a:pPr/>
              <a:t>‹#›</a:t>
            </a:fld>
            <a:endParaRPr lang="ru-RU"/>
          </a:p>
        </p:txBody>
      </p:sp>
    </p:spTree>
    <p:extLst>
      <p:ext uri="{BB962C8B-B14F-4D97-AF65-F5344CB8AC3E}">
        <p14:creationId xmlns:p14="http://schemas.microsoft.com/office/powerpoint/2010/main" val="399987682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8A6A1E0A-229A-4BDC-8C5F-FD6F2681C617}" type="slidenum">
              <a:rPr lang="ru-RU"/>
              <a:pPr/>
              <a:t>‹#›</a:t>
            </a:fld>
            <a:endParaRPr lang="ru-RU"/>
          </a:p>
        </p:txBody>
      </p:sp>
    </p:spTree>
    <p:extLst>
      <p:ext uri="{BB962C8B-B14F-4D97-AF65-F5344CB8AC3E}">
        <p14:creationId xmlns:p14="http://schemas.microsoft.com/office/powerpoint/2010/main" val="3265269123"/>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955D6B7E-2499-4B5E-8E6C-9E8122D4A04E}" type="slidenum">
              <a:rPr lang="ru-RU"/>
              <a:pPr/>
              <a:t>‹#›</a:t>
            </a:fld>
            <a:endParaRPr lang="ru-RU"/>
          </a:p>
        </p:txBody>
      </p:sp>
    </p:spTree>
    <p:extLst>
      <p:ext uri="{BB962C8B-B14F-4D97-AF65-F5344CB8AC3E}">
        <p14:creationId xmlns:p14="http://schemas.microsoft.com/office/powerpoint/2010/main" val="782214949"/>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27B5A555-B276-4802-B55F-7CE1EB4CCEBB}" type="slidenum">
              <a:rPr lang="ru-RU"/>
              <a:pPr/>
              <a:t>‹#›</a:t>
            </a:fld>
            <a:endParaRPr lang="ru-RU"/>
          </a:p>
        </p:txBody>
      </p:sp>
    </p:spTree>
    <p:extLst>
      <p:ext uri="{BB962C8B-B14F-4D97-AF65-F5344CB8AC3E}">
        <p14:creationId xmlns:p14="http://schemas.microsoft.com/office/powerpoint/2010/main" val="2409394425"/>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58CC79AA-F8D9-4B1D-A7D2-BB06AEE07085}" type="slidenum">
              <a:rPr lang="ru-RU"/>
              <a:pPr/>
              <a:t>‹#›</a:t>
            </a:fld>
            <a:endParaRPr lang="ru-RU"/>
          </a:p>
        </p:txBody>
      </p:sp>
    </p:spTree>
    <p:extLst>
      <p:ext uri="{BB962C8B-B14F-4D97-AF65-F5344CB8AC3E}">
        <p14:creationId xmlns:p14="http://schemas.microsoft.com/office/powerpoint/2010/main" val="3713390477"/>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A209421C-ECC9-4841-A7D4-D28480E6FFB9}" type="slidenum">
              <a:rPr lang="ru-RU"/>
              <a:pPr/>
              <a:t>‹#›</a:t>
            </a:fld>
            <a:endParaRPr lang="ru-RU"/>
          </a:p>
        </p:txBody>
      </p:sp>
    </p:spTree>
    <p:extLst>
      <p:ext uri="{BB962C8B-B14F-4D97-AF65-F5344CB8AC3E}">
        <p14:creationId xmlns:p14="http://schemas.microsoft.com/office/powerpoint/2010/main" val="311736869"/>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59D891DD-D197-4A48-B38F-CF35BA18F27D}" type="slidenum">
              <a:rPr lang="ru-RU"/>
              <a:pPr/>
              <a:t>‹#›</a:t>
            </a:fld>
            <a:endParaRPr lang="ru-RU"/>
          </a:p>
        </p:txBody>
      </p:sp>
    </p:spTree>
    <p:extLst>
      <p:ext uri="{BB962C8B-B14F-4D97-AF65-F5344CB8AC3E}">
        <p14:creationId xmlns:p14="http://schemas.microsoft.com/office/powerpoint/2010/main" val="27132482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9D985D46-8F94-447D-A954-8F6593A54341}" type="slidenum">
              <a:rPr lang="ru-RU"/>
              <a:pPr/>
              <a:t>‹#›</a:t>
            </a:fld>
            <a:endParaRPr lang="ru-RU"/>
          </a:p>
        </p:txBody>
      </p:sp>
    </p:spTree>
    <p:extLst>
      <p:ext uri="{BB962C8B-B14F-4D97-AF65-F5344CB8AC3E}">
        <p14:creationId xmlns:p14="http://schemas.microsoft.com/office/powerpoint/2010/main" val="25289445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F5B1169E-5D16-4D7F-BA21-2F7FFD54EE98}" type="slidenum">
              <a:rPr lang="ru-RU"/>
              <a:pPr/>
              <a:t>‹#›</a:t>
            </a:fld>
            <a:endParaRPr lang="ru-RU"/>
          </a:p>
        </p:txBody>
      </p:sp>
    </p:spTree>
    <p:extLst>
      <p:ext uri="{BB962C8B-B14F-4D97-AF65-F5344CB8AC3E}">
        <p14:creationId xmlns:p14="http://schemas.microsoft.com/office/powerpoint/2010/main" val="2927466218"/>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1AA1FADA-15EE-4152-9B2D-2D70CE9EF297}" type="slidenum">
              <a:rPr lang="ru-RU"/>
              <a:pPr/>
              <a:t>‹#›</a:t>
            </a:fld>
            <a:endParaRPr lang="ru-RU"/>
          </a:p>
        </p:txBody>
      </p:sp>
    </p:spTree>
    <p:extLst>
      <p:ext uri="{BB962C8B-B14F-4D97-AF65-F5344CB8AC3E}">
        <p14:creationId xmlns:p14="http://schemas.microsoft.com/office/powerpoint/2010/main" val="3728482617"/>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97EDFD6B-4C48-45A8-8A07-813F6CA879C7}" type="slidenum">
              <a:rPr lang="ru-RU"/>
              <a:pPr/>
              <a:t>‹#›</a:t>
            </a:fld>
            <a:endParaRPr lang="ru-RU"/>
          </a:p>
        </p:txBody>
      </p:sp>
    </p:spTree>
    <p:extLst>
      <p:ext uri="{BB962C8B-B14F-4D97-AF65-F5344CB8AC3E}">
        <p14:creationId xmlns:p14="http://schemas.microsoft.com/office/powerpoint/2010/main" val="4094460926"/>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BFE06799-6F8C-4462-9602-22DA88131BC5}" type="slidenum">
              <a:rPr lang="ru-RU"/>
              <a:pPr/>
              <a:t>‹#›</a:t>
            </a:fld>
            <a:endParaRPr lang="ru-RU"/>
          </a:p>
        </p:txBody>
      </p:sp>
    </p:spTree>
    <p:extLst>
      <p:ext uri="{BB962C8B-B14F-4D97-AF65-F5344CB8AC3E}">
        <p14:creationId xmlns:p14="http://schemas.microsoft.com/office/powerpoint/2010/main" val="1806375303"/>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7C14302D-56BF-4C1F-AC0B-5DB8955591A2}" type="slidenum">
              <a:rPr lang="ru-RU"/>
              <a:pPr/>
              <a:t>‹#›</a:t>
            </a:fld>
            <a:endParaRPr lang="ru-RU"/>
          </a:p>
        </p:txBody>
      </p:sp>
    </p:spTree>
    <p:extLst>
      <p:ext uri="{BB962C8B-B14F-4D97-AF65-F5344CB8AC3E}">
        <p14:creationId xmlns:p14="http://schemas.microsoft.com/office/powerpoint/2010/main" val="3505129900"/>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61108847-7734-4E77-843A-BD885902BDA2}" type="slidenum">
              <a:rPr lang="ru-RU"/>
              <a:pPr/>
              <a:t>‹#›</a:t>
            </a:fld>
            <a:endParaRPr lang="ru-RU"/>
          </a:p>
        </p:txBody>
      </p:sp>
    </p:spTree>
    <p:extLst>
      <p:ext uri="{BB962C8B-B14F-4D97-AF65-F5344CB8AC3E}">
        <p14:creationId xmlns:p14="http://schemas.microsoft.com/office/powerpoint/2010/main" val="1766525453"/>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931F22FB-1513-4B3B-A49E-E9A909B62846}" type="slidenum">
              <a:rPr lang="ru-RU"/>
              <a:pPr/>
              <a:t>‹#›</a:t>
            </a:fld>
            <a:endParaRPr lang="ru-RU"/>
          </a:p>
        </p:txBody>
      </p:sp>
    </p:spTree>
    <p:extLst>
      <p:ext uri="{BB962C8B-B14F-4D97-AF65-F5344CB8AC3E}">
        <p14:creationId xmlns:p14="http://schemas.microsoft.com/office/powerpoint/2010/main" val="424346428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927ADBEF-8AB5-405F-9754-0C1F7FA5DAE4}" type="slidenum">
              <a:rPr lang="ru-RU"/>
              <a:pPr/>
              <a:t>‹#›</a:t>
            </a:fld>
            <a:endParaRPr lang="ru-RU"/>
          </a:p>
        </p:txBody>
      </p:sp>
    </p:spTree>
    <p:extLst>
      <p:ext uri="{BB962C8B-B14F-4D97-AF65-F5344CB8AC3E}">
        <p14:creationId xmlns:p14="http://schemas.microsoft.com/office/powerpoint/2010/main" val="2760911561"/>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CCCA0F8C-07D2-4FEF-975B-B074D0607B9D}" type="slidenum">
              <a:rPr lang="ru-RU"/>
              <a:pPr/>
              <a:t>‹#›</a:t>
            </a:fld>
            <a:endParaRPr lang="ru-RU"/>
          </a:p>
        </p:txBody>
      </p:sp>
    </p:spTree>
    <p:extLst>
      <p:ext uri="{BB962C8B-B14F-4D97-AF65-F5344CB8AC3E}">
        <p14:creationId xmlns:p14="http://schemas.microsoft.com/office/powerpoint/2010/main" val="1983253984"/>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6B968246-00C4-4266-B95E-18EF09EC8BF7}" type="slidenum">
              <a:rPr lang="ru-RU"/>
              <a:pPr/>
              <a:t>‹#›</a:t>
            </a:fld>
            <a:endParaRPr lang="ru-RU"/>
          </a:p>
        </p:txBody>
      </p:sp>
    </p:spTree>
    <p:extLst>
      <p:ext uri="{BB962C8B-B14F-4D97-AF65-F5344CB8AC3E}">
        <p14:creationId xmlns:p14="http://schemas.microsoft.com/office/powerpoint/2010/main" val="15634357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31D89F59-CF9B-4571-86EE-3718C5FF4E14}" type="slidenum">
              <a:rPr lang="ru-RU"/>
              <a:pPr/>
              <a:t>‹#›</a:t>
            </a:fld>
            <a:endParaRPr lang="ru-RU"/>
          </a:p>
        </p:txBody>
      </p:sp>
    </p:spTree>
    <p:extLst>
      <p:ext uri="{BB962C8B-B14F-4D97-AF65-F5344CB8AC3E}">
        <p14:creationId xmlns:p14="http://schemas.microsoft.com/office/powerpoint/2010/main" val="199685731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4C135812-38EC-41B6-9C4C-C520D9BF92E2}" type="slidenum">
              <a:rPr lang="ru-RU"/>
              <a:pPr/>
              <a:t>‹#›</a:t>
            </a:fld>
            <a:endParaRPr lang="ru-RU"/>
          </a:p>
        </p:txBody>
      </p:sp>
    </p:spTree>
    <p:extLst>
      <p:ext uri="{BB962C8B-B14F-4D97-AF65-F5344CB8AC3E}">
        <p14:creationId xmlns:p14="http://schemas.microsoft.com/office/powerpoint/2010/main" val="2393681182"/>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D2B4EB7A-D683-4192-B71C-9BDB19F37F9F}" type="slidenum">
              <a:rPr lang="ru-RU"/>
              <a:pPr/>
              <a:t>‹#›</a:t>
            </a:fld>
            <a:endParaRPr lang="ru-RU"/>
          </a:p>
        </p:txBody>
      </p:sp>
    </p:spTree>
    <p:extLst>
      <p:ext uri="{BB962C8B-B14F-4D97-AF65-F5344CB8AC3E}">
        <p14:creationId xmlns:p14="http://schemas.microsoft.com/office/powerpoint/2010/main" val="390137189"/>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F24D4B29-F1D4-4D3A-927E-BC046E823711}" type="slidenum">
              <a:rPr lang="ru-RU"/>
              <a:pPr/>
              <a:t>‹#›</a:t>
            </a:fld>
            <a:endParaRPr lang="ru-RU"/>
          </a:p>
        </p:txBody>
      </p:sp>
    </p:spTree>
    <p:extLst>
      <p:ext uri="{BB962C8B-B14F-4D97-AF65-F5344CB8AC3E}">
        <p14:creationId xmlns:p14="http://schemas.microsoft.com/office/powerpoint/2010/main" val="411549547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B85711F7-BF20-4D77-871E-23D24D50EC7F}" type="slidenum">
              <a:rPr lang="ru-RU"/>
              <a:pPr/>
              <a:t>‹#›</a:t>
            </a:fld>
            <a:endParaRPr lang="ru-RU"/>
          </a:p>
        </p:txBody>
      </p:sp>
    </p:spTree>
    <p:extLst>
      <p:ext uri="{BB962C8B-B14F-4D97-AF65-F5344CB8AC3E}">
        <p14:creationId xmlns:p14="http://schemas.microsoft.com/office/powerpoint/2010/main" val="4002756453"/>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2530D482-A4E5-4ACC-81D4-FD108B711FE4}" type="slidenum">
              <a:rPr lang="ru-RU"/>
              <a:pPr/>
              <a:t>‹#›</a:t>
            </a:fld>
            <a:endParaRPr lang="ru-RU"/>
          </a:p>
        </p:txBody>
      </p:sp>
    </p:spTree>
    <p:extLst>
      <p:ext uri="{BB962C8B-B14F-4D97-AF65-F5344CB8AC3E}">
        <p14:creationId xmlns:p14="http://schemas.microsoft.com/office/powerpoint/2010/main" val="3086080936"/>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FCDB0B3D-5D74-452C-A13A-540C68CD1F19}" type="slidenum">
              <a:rPr lang="ru-RU"/>
              <a:pPr/>
              <a:t>‹#›</a:t>
            </a:fld>
            <a:endParaRPr lang="ru-RU"/>
          </a:p>
        </p:txBody>
      </p:sp>
    </p:spTree>
    <p:extLst>
      <p:ext uri="{BB962C8B-B14F-4D97-AF65-F5344CB8AC3E}">
        <p14:creationId xmlns:p14="http://schemas.microsoft.com/office/powerpoint/2010/main" val="477521944"/>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321F6271-DF11-4687-A730-66D1B2F23ABA}" type="slidenum">
              <a:rPr lang="ru-RU"/>
              <a:pPr/>
              <a:t>‹#›</a:t>
            </a:fld>
            <a:endParaRPr lang="ru-RU"/>
          </a:p>
        </p:txBody>
      </p:sp>
    </p:spTree>
    <p:extLst>
      <p:ext uri="{BB962C8B-B14F-4D97-AF65-F5344CB8AC3E}">
        <p14:creationId xmlns:p14="http://schemas.microsoft.com/office/powerpoint/2010/main" val="3406150171"/>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7160CCDD-3FBF-4034-85D5-770CCB81DF7A}" type="slidenum">
              <a:rPr lang="ru-RU"/>
              <a:pPr/>
              <a:t>‹#›</a:t>
            </a:fld>
            <a:endParaRPr lang="ru-RU"/>
          </a:p>
        </p:txBody>
      </p:sp>
    </p:spTree>
    <p:extLst>
      <p:ext uri="{BB962C8B-B14F-4D97-AF65-F5344CB8AC3E}">
        <p14:creationId xmlns:p14="http://schemas.microsoft.com/office/powerpoint/2010/main" val="193152482"/>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BE5685DF-C34D-498E-AEBB-6134CE02AD3D}" type="slidenum">
              <a:rPr lang="ru-RU"/>
              <a:pPr/>
              <a:t>‹#›</a:t>
            </a:fld>
            <a:endParaRPr lang="ru-RU"/>
          </a:p>
        </p:txBody>
      </p:sp>
    </p:spTree>
    <p:extLst>
      <p:ext uri="{BB962C8B-B14F-4D97-AF65-F5344CB8AC3E}">
        <p14:creationId xmlns:p14="http://schemas.microsoft.com/office/powerpoint/2010/main" val="3887760156"/>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492B2D4C-8FD0-406F-A024-6A759BB84071}" type="slidenum">
              <a:rPr lang="ru-RU"/>
              <a:pPr/>
              <a:t>‹#›</a:t>
            </a:fld>
            <a:endParaRPr lang="ru-RU"/>
          </a:p>
        </p:txBody>
      </p:sp>
    </p:spTree>
    <p:extLst>
      <p:ext uri="{BB962C8B-B14F-4D97-AF65-F5344CB8AC3E}">
        <p14:creationId xmlns:p14="http://schemas.microsoft.com/office/powerpoint/2010/main" val="31897045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BFEEAAAE-5B89-4CC3-A378-85276FE92395}" type="slidenum">
              <a:rPr lang="ru-RU"/>
              <a:pPr/>
              <a:t>‹#›</a:t>
            </a:fld>
            <a:endParaRPr lang="ru-RU"/>
          </a:p>
        </p:txBody>
      </p:sp>
    </p:spTree>
    <p:extLst>
      <p:ext uri="{BB962C8B-B14F-4D97-AF65-F5344CB8AC3E}">
        <p14:creationId xmlns:p14="http://schemas.microsoft.com/office/powerpoint/2010/main" val="55604609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B7255862-BD88-4CFC-801C-6E9F73B3D9E9}" type="slidenum">
              <a:rPr lang="ru-RU"/>
              <a:pPr/>
              <a:t>‹#›</a:t>
            </a:fld>
            <a:endParaRPr lang="ru-RU"/>
          </a:p>
        </p:txBody>
      </p:sp>
    </p:spTree>
    <p:extLst>
      <p:ext uri="{BB962C8B-B14F-4D97-AF65-F5344CB8AC3E}">
        <p14:creationId xmlns:p14="http://schemas.microsoft.com/office/powerpoint/2010/main" val="1730203034"/>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39CF1853-3B88-4155-B6BC-6D37020125EE}" type="slidenum">
              <a:rPr lang="ru-RU"/>
              <a:pPr/>
              <a:t>‹#›</a:t>
            </a:fld>
            <a:endParaRPr lang="ru-RU"/>
          </a:p>
        </p:txBody>
      </p:sp>
    </p:spTree>
    <p:extLst>
      <p:ext uri="{BB962C8B-B14F-4D97-AF65-F5344CB8AC3E}">
        <p14:creationId xmlns:p14="http://schemas.microsoft.com/office/powerpoint/2010/main" val="417482413"/>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2E4591DD-449E-4023-9135-720E3697C1AA}" type="slidenum">
              <a:rPr lang="ru-RU"/>
              <a:pPr/>
              <a:t>‹#›</a:t>
            </a:fld>
            <a:endParaRPr lang="ru-RU"/>
          </a:p>
        </p:txBody>
      </p:sp>
    </p:spTree>
    <p:extLst>
      <p:ext uri="{BB962C8B-B14F-4D97-AF65-F5344CB8AC3E}">
        <p14:creationId xmlns:p14="http://schemas.microsoft.com/office/powerpoint/2010/main" val="29015895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8B8BA084-53D9-40F7-B8DD-383C788F7F9B}" type="slidenum">
              <a:rPr lang="ru-RU"/>
              <a:pPr/>
              <a:t>‹#›</a:t>
            </a:fld>
            <a:endParaRPr lang="ru-RU"/>
          </a:p>
        </p:txBody>
      </p:sp>
    </p:spTree>
    <p:extLst>
      <p:ext uri="{BB962C8B-B14F-4D97-AF65-F5344CB8AC3E}">
        <p14:creationId xmlns:p14="http://schemas.microsoft.com/office/powerpoint/2010/main" val="108095386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7D98A058-953E-472D-84C2-F25AE9FDFA05}" type="slidenum">
              <a:rPr lang="ru-RU"/>
              <a:pPr/>
              <a:t>‹#›</a:t>
            </a:fld>
            <a:endParaRPr lang="ru-RU"/>
          </a:p>
        </p:txBody>
      </p:sp>
    </p:spTree>
    <p:extLst>
      <p:ext uri="{BB962C8B-B14F-4D97-AF65-F5344CB8AC3E}">
        <p14:creationId xmlns:p14="http://schemas.microsoft.com/office/powerpoint/2010/main" val="3092867109"/>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84EB0D1C-0B54-4267-8D57-EFD794437D86}" type="slidenum">
              <a:rPr lang="ru-RU"/>
              <a:pPr/>
              <a:t>‹#›</a:t>
            </a:fld>
            <a:endParaRPr lang="ru-RU"/>
          </a:p>
        </p:txBody>
      </p:sp>
    </p:spTree>
    <p:extLst>
      <p:ext uri="{BB962C8B-B14F-4D97-AF65-F5344CB8AC3E}">
        <p14:creationId xmlns:p14="http://schemas.microsoft.com/office/powerpoint/2010/main" val="562374627"/>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CF122E6D-657D-4D5D-90F9-F25A69465C6B}" type="slidenum">
              <a:rPr lang="ru-RU"/>
              <a:pPr/>
              <a:t>‹#›</a:t>
            </a:fld>
            <a:endParaRPr lang="ru-RU"/>
          </a:p>
        </p:txBody>
      </p:sp>
    </p:spTree>
    <p:extLst>
      <p:ext uri="{BB962C8B-B14F-4D97-AF65-F5344CB8AC3E}">
        <p14:creationId xmlns:p14="http://schemas.microsoft.com/office/powerpoint/2010/main" val="234941230"/>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DC81C82E-D01F-406E-85A6-A2C7520CCA7D}" type="slidenum">
              <a:rPr lang="ru-RU"/>
              <a:pPr/>
              <a:t>‹#›</a:t>
            </a:fld>
            <a:endParaRPr lang="ru-RU"/>
          </a:p>
        </p:txBody>
      </p:sp>
    </p:spTree>
    <p:extLst>
      <p:ext uri="{BB962C8B-B14F-4D97-AF65-F5344CB8AC3E}">
        <p14:creationId xmlns:p14="http://schemas.microsoft.com/office/powerpoint/2010/main" val="2518576080"/>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780D60C7-B625-46C3-A42F-D2EC15B40560}" type="slidenum">
              <a:rPr lang="ru-RU"/>
              <a:pPr/>
              <a:t>‹#›</a:t>
            </a:fld>
            <a:endParaRPr lang="ru-RU"/>
          </a:p>
        </p:txBody>
      </p:sp>
    </p:spTree>
    <p:extLst>
      <p:ext uri="{BB962C8B-B14F-4D97-AF65-F5344CB8AC3E}">
        <p14:creationId xmlns:p14="http://schemas.microsoft.com/office/powerpoint/2010/main" val="379179353"/>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0694D8B1-2834-47CB-BF76-6D172E7D416B}" type="slidenum">
              <a:rPr lang="ru-RU"/>
              <a:pPr/>
              <a:t>‹#›</a:t>
            </a:fld>
            <a:endParaRPr lang="ru-RU"/>
          </a:p>
        </p:txBody>
      </p:sp>
    </p:spTree>
    <p:extLst>
      <p:ext uri="{BB962C8B-B14F-4D97-AF65-F5344CB8AC3E}">
        <p14:creationId xmlns:p14="http://schemas.microsoft.com/office/powerpoint/2010/main" val="26801164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F0BB6C73-3F52-46EA-96E8-D12F42907F2C}" type="slidenum">
              <a:rPr lang="ru-RU"/>
              <a:pPr/>
              <a:t>‹#›</a:t>
            </a:fld>
            <a:endParaRPr lang="ru-RU"/>
          </a:p>
        </p:txBody>
      </p:sp>
    </p:spTree>
    <p:extLst>
      <p:ext uri="{BB962C8B-B14F-4D97-AF65-F5344CB8AC3E}">
        <p14:creationId xmlns:p14="http://schemas.microsoft.com/office/powerpoint/2010/main" val="810806246"/>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BE222290-3F5D-4336-A547-90F2DF9CC42C}" type="slidenum">
              <a:rPr lang="ru-RU"/>
              <a:pPr/>
              <a:t>‹#›</a:t>
            </a:fld>
            <a:endParaRPr lang="ru-RU"/>
          </a:p>
        </p:txBody>
      </p:sp>
    </p:spTree>
    <p:extLst>
      <p:ext uri="{BB962C8B-B14F-4D97-AF65-F5344CB8AC3E}">
        <p14:creationId xmlns:p14="http://schemas.microsoft.com/office/powerpoint/2010/main" val="82722675"/>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2B0FA467-47AC-4DF7-99F9-D13D41A4B515}" type="slidenum">
              <a:rPr lang="ru-RU"/>
              <a:pPr/>
              <a:t>‹#›</a:t>
            </a:fld>
            <a:endParaRPr lang="ru-RU"/>
          </a:p>
        </p:txBody>
      </p:sp>
    </p:spTree>
    <p:extLst>
      <p:ext uri="{BB962C8B-B14F-4D97-AF65-F5344CB8AC3E}">
        <p14:creationId xmlns:p14="http://schemas.microsoft.com/office/powerpoint/2010/main" val="1127092957"/>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BAC5FF14-3541-40C2-A3D3-47AB1986B6F0}" type="slidenum">
              <a:rPr lang="ru-RU"/>
              <a:pPr/>
              <a:t>‹#›</a:t>
            </a:fld>
            <a:endParaRPr lang="ru-RU"/>
          </a:p>
        </p:txBody>
      </p:sp>
    </p:spTree>
    <p:extLst>
      <p:ext uri="{BB962C8B-B14F-4D97-AF65-F5344CB8AC3E}">
        <p14:creationId xmlns:p14="http://schemas.microsoft.com/office/powerpoint/2010/main" val="773137952"/>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62053C60-F9B5-44D0-8550-F17E2E2238D9}" type="slidenum">
              <a:rPr lang="ru-RU"/>
              <a:pPr/>
              <a:t>‹#›</a:t>
            </a:fld>
            <a:endParaRPr lang="ru-RU"/>
          </a:p>
        </p:txBody>
      </p:sp>
    </p:spTree>
    <p:extLst>
      <p:ext uri="{BB962C8B-B14F-4D97-AF65-F5344CB8AC3E}">
        <p14:creationId xmlns:p14="http://schemas.microsoft.com/office/powerpoint/2010/main" val="2288681876"/>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037183BF-B8FB-4324-866A-B21B9993753E}" type="slidenum">
              <a:rPr lang="ru-RU"/>
              <a:pPr/>
              <a:t>‹#›</a:t>
            </a:fld>
            <a:endParaRPr lang="ru-RU"/>
          </a:p>
        </p:txBody>
      </p:sp>
    </p:spTree>
    <p:extLst>
      <p:ext uri="{BB962C8B-B14F-4D97-AF65-F5344CB8AC3E}">
        <p14:creationId xmlns:p14="http://schemas.microsoft.com/office/powerpoint/2010/main" val="2891037695"/>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4DF1051C-0EFF-48A2-8A1E-1E45E12501CD}" type="slidenum">
              <a:rPr lang="ru-RU"/>
              <a:pPr/>
              <a:t>‹#›</a:t>
            </a:fld>
            <a:endParaRPr lang="ru-RU"/>
          </a:p>
        </p:txBody>
      </p:sp>
    </p:spTree>
    <p:extLst>
      <p:ext uri="{BB962C8B-B14F-4D97-AF65-F5344CB8AC3E}">
        <p14:creationId xmlns:p14="http://schemas.microsoft.com/office/powerpoint/2010/main" val="3973097263"/>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0914E4AA-448A-437C-B0A0-33872AEC4B67}" type="slidenum">
              <a:rPr lang="ru-RU"/>
              <a:pPr/>
              <a:t>‹#›</a:t>
            </a:fld>
            <a:endParaRPr lang="ru-RU"/>
          </a:p>
        </p:txBody>
      </p:sp>
    </p:spTree>
    <p:extLst>
      <p:ext uri="{BB962C8B-B14F-4D97-AF65-F5344CB8AC3E}">
        <p14:creationId xmlns:p14="http://schemas.microsoft.com/office/powerpoint/2010/main" val="197507354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CA5C97D4-A7D9-4546-8EBE-8C37CAE11575}" type="slidenum">
              <a:rPr lang="ru-RU"/>
              <a:pPr/>
              <a:t>‹#›</a:t>
            </a:fld>
            <a:endParaRPr lang="ru-RU"/>
          </a:p>
        </p:txBody>
      </p:sp>
    </p:spTree>
    <p:extLst>
      <p:ext uri="{BB962C8B-B14F-4D97-AF65-F5344CB8AC3E}">
        <p14:creationId xmlns:p14="http://schemas.microsoft.com/office/powerpoint/2010/main" val="2954887544"/>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B1A5E4F9-F7CF-4024-BEB1-FF5409CFC7BC}" type="slidenum">
              <a:rPr lang="ru-RU"/>
              <a:pPr/>
              <a:t>‹#›</a:t>
            </a:fld>
            <a:endParaRPr lang="ru-RU"/>
          </a:p>
        </p:txBody>
      </p:sp>
    </p:spTree>
    <p:extLst>
      <p:ext uri="{BB962C8B-B14F-4D97-AF65-F5344CB8AC3E}">
        <p14:creationId xmlns:p14="http://schemas.microsoft.com/office/powerpoint/2010/main" val="226712320"/>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E5C7486A-6243-49D2-B35D-16CA2E379CD6}" type="slidenum">
              <a:rPr lang="ru-RU"/>
              <a:pPr/>
              <a:t>‹#›</a:t>
            </a:fld>
            <a:endParaRPr lang="ru-RU"/>
          </a:p>
        </p:txBody>
      </p:sp>
    </p:spTree>
    <p:extLst>
      <p:ext uri="{BB962C8B-B14F-4D97-AF65-F5344CB8AC3E}">
        <p14:creationId xmlns:p14="http://schemas.microsoft.com/office/powerpoint/2010/main" val="12933130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85C97F61-C2D6-49EA-8040-2EBD68E17905}" type="slidenum">
              <a:rPr lang="ru-RU"/>
              <a:pPr/>
              <a:t>‹#›</a:t>
            </a:fld>
            <a:endParaRPr lang="ru-RU"/>
          </a:p>
        </p:txBody>
      </p:sp>
    </p:spTree>
    <p:extLst>
      <p:ext uri="{BB962C8B-B14F-4D97-AF65-F5344CB8AC3E}">
        <p14:creationId xmlns:p14="http://schemas.microsoft.com/office/powerpoint/2010/main" val="2799736672"/>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7725F05A-7A22-4C29-BB07-3D46D2DD50A4}" type="slidenum">
              <a:rPr lang="ru-RU"/>
              <a:pPr/>
              <a:t>‹#›</a:t>
            </a:fld>
            <a:endParaRPr lang="ru-RU"/>
          </a:p>
        </p:txBody>
      </p:sp>
    </p:spTree>
    <p:extLst>
      <p:ext uri="{BB962C8B-B14F-4D97-AF65-F5344CB8AC3E}">
        <p14:creationId xmlns:p14="http://schemas.microsoft.com/office/powerpoint/2010/main" val="873394844"/>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9E59325F-351F-4B86-866E-96853D6DE987}" type="slidenum">
              <a:rPr lang="ru-RU"/>
              <a:pPr/>
              <a:t>‹#›</a:t>
            </a:fld>
            <a:endParaRPr lang="ru-RU"/>
          </a:p>
        </p:txBody>
      </p:sp>
    </p:spTree>
    <p:extLst>
      <p:ext uri="{BB962C8B-B14F-4D97-AF65-F5344CB8AC3E}">
        <p14:creationId xmlns:p14="http://schemas.microsoft.com/office/powerpoint/2010/main" val="4254756155"/>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A96FCF2F-0420-4830-9D1A-00760FDB13E3}" type="slidenum">
              <a:rPr lang="ru-RU"/>
              <a:pPr/>
              <a:t>‹#›</a:t>
            </a:fld>
            <a:endParaRPr lang="ru-RU"/>
          </a:p>
        </p:txBody>
      </p:sp>
    </p:spTree>
    <p:extLst>
      <p:ext uri="{BB962C8B-B14F-4D97-AF65-F5344CB8AC3E}">
        <p14:creationId xmlns:p14="http://schemas.microsoft.com/office/powerpoint/2010/main" val="2432416832"/>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A648ED07-32B9-47DF-89D8-F1A04CC1D26C}" type="slidenum">
              <a:rPr lang="ru-RU"/>
              <a:pPr/>
              <a:t>‹#›</a:t>
            </a:fld>
            <a:endParaRPr lang="ru-RU"/>
          </a:p>
        </p:txBody>
      </p:sp>
    </p:spTree>
    <p:extLst>
      <p:ext uri="{BB962C8B-B14F-4D97-AF65-F5344CB8AC3E}">
        <p14:creationId xmlns:p14="http://schemas.microsoft.com/office/powerpoint/2010/main" val="745893540"/>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7A67F3F8-B4ED-448B-8BC0-663B3C064948}" type="slidenum">
              <a:rPr lang="ru-RU"/>
              <a:pPr/>
              <a:t>‹#›</a:t>
            </a:fld>
            <a:endParaRPr lang="ru-RU"/>
          </a:p>
        </p:txBody>
      </p:sp>
    </p:spTree>
    <p:extLst>
      <p:ext uri="{BB962C8B-B14F-4D97-AF65-F5344CB8AC3E}">
        <p14:creationId xmlns:p14="http://schemas.microsoft.com/office/powerpoint/2010/main" val="211164815"/>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E11BB23A-9D84-4C27-A885-5A5DA35EDA8D}" type="slidenum">
              <a:rPr lang="ru-RU"/>
              <a:pPr/>
              <a:t>‹#›</a:t>
            </a:fld>
            <a:endParaRPr lang="ru-RU"/>
          </a:p>
        </p:txBody>
      </p:sp>
    </p:spTree>
    <p:extLst>
      <p:ext uri="{BB962C8B-B14F-4D97-AF65-F5344CB8AC3E}">
        <p14:creationId xmlns:p14="http://schemas.microsoft.com/office/powerpoint/2010/main" val="346287417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16890029-C8FF-4967-A3D5-6F54B4AB4ACC}" type="slidenum">
              <a:rPr lang="ru-RU"/>
              <a:pPr/>
              <a:t>‹#›</a:t>
            </a:fld>
            <a:endParaRPr lang="ru-RU"/>
          </a:p>
        </p:txBody>
      </p:sp>
    </p:spTree>
    <p:extLst>
      <p:ext uri="{BB962C8B-B14F-4D97-AF65-F5344CB8AC3E}">
        <p14:creationId xmlns:p14="http://schemas.microsoft.com/office/powerpoint/2010/main" val="2329083775"/>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9016AEB9-4F10-4B93-B714-CB20E2A05A53}" type="slidenum">
              <a:rPr lang="ru-RU"/>
              <a:pPr/>
              <a:t>‹#›</a:t>
            </a:fld>
            <a:endParaRPr lang="ru-RU"/>
          </a:p>
        </p:txBody>
      </p:sp>
    </p:spTree>
    <p:extLst>
      <p:ext uri="{BB962C8B-B14F-4D97-AF65-F5344CB8AC3E}">
        <p14:creationId xmlns:p14="http://schemas.microsoft.com/office/powerpoint/2010/main" val="4067939684"/>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07438A52-6557-44EA-8048-FEE2EE7E70A6}" type="slidenum">
              <a:rPr lang="ru-RU"/>
              <a:pPr/>
              <a:t>‹#›</a:t>
            </a:fld>
            <a:endParaRPr lang="ru-RU"/>
          </a:p>
        </p:txBody>
      </p:sp>
    </p:spTree>
    <p:extLst>
      <p:ext uri="{BB962C8B-B14F-4D97-AF65-F5344CB8AC3E}">
        <p14:creationId xmlns:p14="http://schemas.microsoft.com/office/powerpoint/2010/main" val="2784888678"/>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DBE7C695-5876-41A4-8197-ABC6F4BA9E48}" type="slidenum">
              <a:rPr lang="ru-RU"/>
              <a:pPr/>
              <a:t>‹#›</a:t>
            </a:fld>
            <a:endParaRPr lang="ru-RU"/>
          </a:p>
        </p:txBody>
      </p:sp>
    </p:spTree>
    <p:extLst>
      <p:ext uri="{BB962C8B-B14F-4D97-AF65-F5344CB8AC3E}">
        <p14:creationId xmlns:p14="http://schemas.microsoft.com/office/powerpoint/2010/main" val="19926054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30D860DC-69FC-4645-8DFE-04D6CB1C79E9}" type="slidenum">
              <a:rPr lang="ru-RU"/>
              <a:pPr/>
              <a:t>‹#›</a:t>
            </a:fld>
            <a:endParaRPr lang="ru-RU"/>
          </a:p>
        </p:txBody>
      </p:sp>
    </p:spTree>
    <p:extLst>
      <p:ext uri="{BB962C8B-B14F-4D97-AF65-F5344CB8AC3E}">
        <p14:creationId xmlns:p14="http://schemas.microsoft.com/office/powerpoint/2010/main" val="435846879"/>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791D9BC8-A318-445E-AF29-2F09E19F44D7}" type="slidenum">
              <a:rPr lang="ru-RU"/>
              <a:pPr/>
              <a:t>‹#›</a:t>
            </a:fld>
            <a:endParaRPr lang="ru-RU"/>
          </a:p>
        </p:txBody>
      </p:sp>
    </p:spTree>
    <p:extLst>
      <p:ext uri="{BB962C8B-B14F-4D97-AF65-F5344CB8AC3E}">
        <p14:creationId xmlns:p14="http://schemas.microsoft.com/office/powerpoint/2010/main" val="3366865851"/>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9457CDC7-B0BD-41F5-AEB6-81C4CF1BCCA8}" type="slidenum">
              <a:rPr lang="ru-RU"/>
              <a:pPr/>
              <a:t>‹#›</a:t>
            </a:fld>
            <a:endParaRPr lang="ru-RU"/>
          </a:p>
        </p:txBody>
      </p:sp>
    </p:spTree>
    <p:extLst>
      <p:ext uri="{BB962C8B-B14F-4D97-AF65-F5344CB8AC3E}">
        <p14:creationId xmlns:p14="http://schemas.microsoft.com/office/powerpoint/2010/main" val="2177945469"/>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3FE6ACC7-A650-4DE8-AEF4-602DE88829CA}" type="slidenum">
              <a:rPr lang="ru-RU"/>
              <a:pPr/>
              <a:t>‹#›</a:t>
            </a:fld>
            <a:endParaRPr lang="ru-RU"/>
          </a:p>
        </p:txBody>
      </p:sp>
    </p:spTree>
    <p:extLst>
      <p:ext uri="{BB962C8B-B14F-4D97-AF65-F5344CB8AC3E}">
        <p14:creationId xmlns:p14="http://schemas.microsoft.com/office/powerpoint/2010/main" val="1971796578"/>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B1C4C210-4C47-47E3-9D52-4CB3299E3E95}" type="slidenum">
              <a:rPr lang="ru-RU"/>
              <a:pPr/>
              <a:t>‹#›</a:t>
            </a:fld>
            <a:endParaRPr lang="ru-RU"/>
          </a:p>
        </p:txBody>
      </p:sp>
    </p:spTree>
    <p:extLst>
      <p:ext uri="{BB962C8B-B14F-4D97-AF65-F5344CB8AC3E}">
        <p14:creationId xmlns:p14="http://schemas.microsoft.com/office/powerpoint/2010/main" val="1717642758"/>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7A0B204E-6A66-4FB3-A2C2-23D46A94B8B2}" type="slidenum">
              <a:rPr lang="ru-RU"/>
              <a:pPr/>
              <a:t>‹#›</a:t>
            </a:fld>
            <a:endParaRPr lang="ru-RU"/>
          </a:p>
        </p:txBody>
      </p:sp>
    </p:spTree>
    <p:extLst>
      <p:ext uri="{BB962C8B-B14F-4D97-AF65-F5344CB8AC3E}">
        <p14:creationId xmlns:p14="http://schemas.microsoft.com/office/powerpoint/2010/main" val="2095790306"/>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8306167B-882D-4C0A-89AE-5EE810C609E7}" type="slidenum">
              <a:rPr lang="ru-RU"/>
              <a:pPr/>
              <a:t>‹#›</a:t>
            </a:fld>
            <a:endParaRPr lang="ru-RU"/>
          </a:p>
        </p:txBody>
      </p:sp>
    </p:spTree>
    <p:extLst>
      <p:ext uri="{BB962C8B-B14F-4D97-AF65-F5344CB8AC3E}">
        <p14:creationId xmlns:p14="http://schemas.microsoft.com/office/powerpoint/2010/main" val="998639095"/>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7E2ABB8E-F519-4D80-BC01-EE7E74DF5F7E}" type="slidenum">
              <a:rPr lang="ru-RU"/>
              <a:pPr/>
              <a:t>‹#›</a:t>
            </a:fld>
            <a:endParaRPr lang="ru-RU"/>
          </a:p>
        </p:txBody>
      </p:sp>
    </p:spTree>
    <p:extLst>
      <p:ext uri="{BB962C8B-B14F-4D97-AF65-F5344CB8AC3E}">
        <p14:creationId xmlns:p14="http://schemas.microsoft.com/office/powerpoint/2010/main" val="1853264247"/>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DF0C6719-C53D-4986-BC67-8839EB9E3186}" type="slidenum">
              <a:rPr lang="ru-RU"/>
              <a:pPr/>
              <a:t>‹#›</a:t>
            </a:fld>
            <a:endParaRPr lang="ru-RU"/>
          </a:p>
        </p:txBody>
      </p:sp>
    </p:spTree>
    <p:extLst>
      <p:ext uri="{BB962C8B-B14F-4D97-AF65-F5344CB8AC3E}">
        <p14:creationId xmlns:p14="http://schemas.microsoft.com/office/powerpoint/2010/main" val="153971216"/>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AEB55910-ECC5-4E86-BF24-46CA8772D7AE}" type="slidenum">
              <a:rPr lang="ru-RU"/>
              <a:pPr/>
              <a:t>‹#›</a:t>
            </a:fld>
            <a:endParaRPr lang="ru-RU"/>
          </a:p>
        </p:txBody>
      </p:sp>
    </p:spTree>
    <p:extLst>
      <p:ext uri="{BB962C8B-B14F-4D97-AF65-F5344CB8AC3E}">
        <p14:creationId xmlns:p14="http://schemas.microsoft.com/office/powerpoint/2010/main" val="2856383504"/>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95C3041C-EDB0-4EF2-8063-AE4803DE5815}" type="slidenum">
              <a:rPr lang="ru-RU"/>
              <a:pPr/>
              <a:t>‹#›</a:t>
            </a:fld>
            <a:endParaRPr lang="ru-RU"/>
          </a:p>
        </p:txBody>
      </p:sp>
    </p:spTree>
    <p:extLst>
      <p:ext uri="{BB962C8B-B14F-4D97-AF65-F5344CB8AC3E}">
        <p14:creationId xmlns:p14="http://schemas.microsoft.com/office/powerpoint/2010/main" val="23121579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8794CA38-22BF-4E87-97E8-A50F31B22478}" type="slidenum">
              <a:rPr lang="ru-RU"/>
              <a:pPr/>
              <a:t>‹#›</a:t>
            </a:fld>
            <a:endParaRPr lang="ru-RU"/>
          </a:p>
        </p:txBody>
      </p:sp>
    </p:spTree>
    <p:extLst>
      <p:ext uri="{BB962C8B-B14F-4D97-AF65-F5344CB8AC3E}">
        <p14:creationId xmlns:p14="http://schemas.microsoft.com/office/powerpoint/2010/main" val="1608256848"/>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1603E58E-75F8-4618-BA36-C196B49ECD25}" type="slidenum">
              <a:rPr lang="ru-RU"/>
              <a:pPr/>
              <a:t>‹#›</a:t>
            </a:fld>
            <a:endParaRPr lang="ru-RU"/>
          </a:p>
        </p:txBody>
      </p:sp>
    </p:spTree>
    <p:extLst>
      <p:ext uri="{BB962C8B-B14F-4D97-AF65-F5344CB8AC3E}">
        <p14:creationId xmlns:p14="http://schemas.microsoft.com/office/powerpoint/2010/main" val="3799019245"/>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A588FC97-CE70-4CD9-809C-83ACF6E5CBF4}" type="slidenum">
              <a:rPr lang="ru-RU"/>
              <a:pPr/>
              <a:t>‹#›</a:t>
            </a:fld>
            <a:endParaRPr lang="ru-RU"/>
          </a:p>
        </p:txBody>
      </p:sp>
    </p:spTree>
    <p:extLst>
      <p:ext uri="{BB962C8B-B14F-4D97-AF65-F5344CB8AC3E}">
        <p14:creationId xmlns:p14="http://schemas.microsoft.com/office/powerpoint/2010/main" val="1423891222"/>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42A9AD6D-9A6D-4424-9601-693DA67789FB}" type="slidenum">
              <a:rPr lang="ru-RU"/>
              <a:pPr/>
              <a:t>‹#›</a:t>
            </a:fld>
            <a:endParaRPr lang="ru-RU"/>
          </a:p>
        </p:txBody>
      </p:sp>
    </p:spTree>
    <p:extLst>
      <p:ext uri="{BB962C8B-B14F-4D97-AF65-F5344CB8AC3E}">
        <p14:creationId xmlns:p14="http://schemas.microsoft.com/office/powerpoint/2010/main" val="323950410"/>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5E5F0093-97A6-4283-B4CE-689D91CF50F0}" type="slidenum">
              <a:rPr lang="ru-RU"/>
              <a:pPr/>
              <a:t>‹#›</a:t>
            </a:fld>
            <a:endParaRPr lang="ru-RU"/>
          </a:p>
        </p:txBody>
      </p:sp>
    </p:spTree>
    <p:extLst>
      <p:ext uri="{BB962C8B-B14F-4D97-AF65-F5344CB8AC3E}">
        <p14:creationId xmlns:p14="http://schemas.microsoft.com/office/powerpoint/2010/main" val="2800499420"/>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DEAF61DC-CEAE-400B-9A01-266B4CB025E1}" type="slidenum">
              <a:rPr lang="ru-RU"/>
              <a:pPr/>
              <a:t>‹#›</a:t>
            </a:fld>
            <a:endParaRPr lang="ru-RU"/>
          </a:p>
        </p:txBody>
      </p:sp>
    </p:spTree>
    <p:extLst>
      <p:ext uri="{BB962C8B-B14F-4D97-AF65-F5344CB8AC3E}">
        <p14:creationId xmlns:p14="http://schemas.microsoft.com/office/powerpoint/2010/main" val="3461466281"/>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DF075141-4DA4-4B2B-B652-D716EF61189A}" type="slidenum">
              <a:rPr lang="ru-RU"/>
              <a:pPr/>
              <a:t>‹#›</a:t>
            </a:fld>
            <a:endParaRPr lang="ru-RU"/>
          </a:p>
        </p:txBody>
      </p:sp>
    </p:spTree>
    <p:extLst>
      <p:ext uri="{BB962C8B-B14F-4D97-AF65-F5344CB8AC3E}">
        <p14:creationId xmlns:p14="http://schemas.microsoft.com/office/powerpoint/2010/main" val="294565397"/>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18FA136E-81E3-4EE6-9DA3-704FB027D2ED}" type="slidenum">
              <a:rPr lang="ru-RU"/>
              <a:pPr/>
              <a:t>‹#›</a:t>
            </a:fld>
            <a:endParaRPr lang="ru-RU"/>
          </a:p>
        </p:txBody>
      </p:sp>
    </p:spTree>
    <p:extLst>
      <p:ext uri="{BB962C8B-B14F-4D97-AF65-F5344CB8AC3E}">
        <p14:creationId xmlns:p14="http://schemas.microsoft.com/office/powerpoint/2010/main" val="3375056285"/>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CF221D15-8F78-4A0D-8037-D7169EDE2C1D}" type="slidenum">
              <a:rPr lang="ru-RU"/>
              <a:pPr/>
              <a:t>‹#›</a:t>
            </a:fld>
            <a:endParaRPr lang="ru-RU"/>
          </a:p>
        </p:txBody>
      </p:sp>
    </p:spTree>
    <p:extLst>
      <p:ext uri="{BB962C8B-B14F-4D97-AF65-F5344CB8AC3E}">
        <p14:creationId xmlns:p14="http://schemas.microsoft.com/office/powerpoint/2010/main" val="2790662355"/>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78B28EC5-47F0-4CDB-94F4-D65363E4C55D}" type="slidenum">
              <a:rPr lang="ru-RU"/>
              <a:pPr/>
              <a:t>‹#›</a:t>
            </a:fld>
            <a:endParaRPr lang="ru-RU"/>
          </a:p>
        </p:txBody>
      </p:sp>
    </p:spTree>
    <p:extLst>
      <p:ext uri="{BB962C8B-B14F-4D97-AF65-F5344CB8AC3E}">
        <p14:creationId xmlns:p14="http://schemas.microsoft.com/office/powerpoint/2010/main" val="1172225528"/>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5F96A827-16AB-4A2E-BBC3-5913DD3338C3}" type="slidenum">
              <a:rPr lang="ru-RU"/>
              <a:pPr/>
              <a:t>‹#›</a:t>
            </a:fld>
            <a:endParaRPr lang="ru-RU"/>
          </a:p>
        </p:txBody>
      </p:sp>
    </p:spTree>
    <p:extLst>
      <p:ext uri="{BB962C8B-B14F-4D97-AF65-F5344CB8AC3E}">
        <p14:creationId xmlns:p14="http://schemas.microsoft.com/office/powerpoint/2010/main" val="6642174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EC1DB85B-6D02-4A06-BD7A-D873E0C407B8}" type="slidenum">
              <a:rPr lang="ru-RU"/>
              <a:pPr/>
              <a:t>‹#›</a:t>
            </a:fld>
            <a:endParaRPr lang="ru-RU"/>
          </a:p>
        </p:txBody>
      </p:sp>
    </p:spTree>
    <p:extLst>
      <p:ext uri="{BB962C8B-B14F-4D97-AF65-F5344CB8AC3E}">
        <p14:creationId xmlns:p14="http://schemas.microsoft.com/office/powerpoint/2010/main" val="523019095"/>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C1CD3FB5-3B69-49C1-BAFC-1302572C2502}" type="slidenum">
              <a:rPr lang="ru-RU"/>
              <a:pPr/>
              <a:t>‹#›</a:t>
            </a:fld>
            <a:endParaRPr lang="ru-RU"/>
          </a:p>
        </p:txBody>
      </p:sp>
    </p:spTree>
    <p:extLst>
      <p:ext uri="{BB962C8B-B14F-4D97-AF65-F5344CB8AC3E}">
        <p14:creationId xmlns:p14="http://schemas.microsoft.com/office/powerpoint/2010/main" val="317584235"/>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1D519F8C-DE39-4D79-9BAF-080FCA3CB5DD}" type="slidenum">
              <a:rPr lang="ru-RU"/>
              <a:pPr/>
              <a:t>‹#›</a:t>
            </a:fld>
            <a:endParaRPr lang="ru-RU"/>
          </a:p>
        </p:txBody>
      </p:sp>
    </p:spTree>
    <p:extLst>
      <p:ext uri="{BB962C8B-B14F-4D97-AF65-F5344CB8AC3E}">
        <p14:creationId xmlns:p14="http://schemas.microsoft.com/office/powerpoint/2010/main" val="3142803455"/>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5578DE6E-0B19-4413-A82C-EF7993723CEC}" type="slidenum">
              <a:rPr lang="ru-RU"/>
              <a:pPr/>
              <a:t>‹#›</a:t>
            </a:fld>
            <a:endParaRPr lang="ru-RU"/>
          </a:p>
        </p:txBody>
      </p:sp>
    </p:spTree>
    <p:extLst>
      <p:ext uri="{BB962C8B-B14F-4D97-AF65-F5344CB8AC3E}">
        <p14:creationId xmlns:p14="http://schemas.microsoft.com/office/powerpoint/2010/main" val="867774521"/>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DD0A1E9D-A9A9-4250-A697-726B38A68457}" type="slidenum">
              <a:rPr lang="ru-RU"/>
              <a:pPr/>
              <a:t>‹#›</a:t>
            </a:fld>
            <a:endParaRPr lang="ru-RU"/>
          </a:p>
        </p:txBody>
      </p:sp>
    </p:spTree>
    <p:extLst>
      <p:ext uri="{BB962C8B-B14F-4D97-AF65-F5344CB8AC3E}">
        <p14:creationId xmlns:p14="http://schemas.microsoft.com/office/powerpoint/2010/main" val="2712060212"/>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FFA81577-7967-48A6-AE07-3A9FEA66348E}" type="slidenum">
              <a:rPr lang="ru-RU"/>
              <a:pPr/>
              <a:t>‹#›</a:t>
            </a:fld>
            <a:endParaRPr lang="ru-RU"/>
          </a:p>
        </p:txBody>
      </p:sp>
    </p:spTree>
    <p:extLst>
      <p:ext uri="{BB962C8B-B14F-4D97-AF65-F5344CB8AC3E}">
        <p14:creationId xmlns:p14="http://schemas.microsoft.com/office/powerpoint/2010/main" val="2993040064"/>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1E9B0A9A-E2A4-487F-9BD3-E1E34C6BA15B}" type="slidenum">
              <a:rPr lang="ru-RU"/>
              <a:pPr/>
              <a:t>‹#›</a:t>
            </a:fld>
            <a:endParaRPr lang="ru-RU"/>
          </a:p>
        </p:txBody>
      </p:sp>
    </p:spTree>
    <p:extLst>
      <p:ext uri="{BB962C8B-B14F-4D97-AF65-F5344CB8AC3E}">
        <p14:creationId xmlns:p14="http://schemas.microsoft.com/office/powerpoint/2010/main" val="1638706670"/>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B2E7E6E4-79E0-44E2-874C-1295C816F83C}" type="slidenum">
              <a:rPr lang="ru-RU"/>
              <a:pPr/>
              <a:t>‹#›</a:t>
            </a:fld>
            <a:endParaRPr lang="ru-RU"/>
          </a:p>
        </p:txBody>
      </p:sp>
    </p:spTree>
    <p:extLst>
      <p:ext uri="{BB962C8B-B14F-4D97-AF65-F5344CB8AC3E}">
        <p14:creationId xmlns:p14="http://schemas.microsoft.com/office/powerpoint/2010/main" val="3153425491"/>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C28CAB61-8B39-4A51-8430-478034D8EC34}" type="slidenum">
              <a:rPr lang="ru-RU"/>
              <a:pPr/>
              <a:t>‹#›</a:t>
            </a:fld>
            <a:endParaRPr lang="ru-RU"/>
          </a:p>
        </p:txBody>
      </p:sp>
    </p:spTree>
    <p:extLst>
      <p:ext uri="{BB962C8B-B14F-4D97-AF65-F5344CB8AC3E}">
        <p14:creationId xmlns:p14="http://schemas.microsoft.com/office/powerpoint/2010/main" val="2697818337"/>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37EF69FE-325C-445E-BDAF-B52B514F506D}" type="slidenum">
              <a:rPr lang="ru-RU"/>
              <a:pPr/>
              <a:t>‹#›</a:t>
            </a:fld>
            <a:endParaRPr lang="ru-RU"/>
          </a:p>
        </p:txBody>
      </p:sp>
    </p:spTree>
    <p:extLst>
      <p:ext uri="{BB962C8B-B14F-4D97-AF65-F5344CB8AC3E}">
        <p14:creationId xmlns:p14="http://schemas.microsoft.com/office/powerpoint/2010/main" val="752030872"/>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222AF409-A205-4356-8EE1-4A8238724019}" type="slidenum">
              <a:rPr lang="ru-RU"/>
              <a:pPr/>
              <a:t>‹#›</a:t>
            </a:fld>
            <a:endParaRPr lang="ru-RU"/>
          </a:p>
        </p:txBody>
      </p:sp>
    </p:spTree>
    <p:extLst>
      <p:ext uri="{BB962C8B-B14F-4D97-AF65-F5344CB8AC3E}">
        <p14:creationId xmlns:p14="http://schemas.microsoft.com/office/powerpoint/2010/main" val="570128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DF9B5B22-C56F-4332-A15F-BCFA03D286C2}" type="slidenum">
              <a:rPr lang="es-ES" altLang="ru-RU" smtClean="0"/>
              <a:pPr/>
              <a:t>‹#›</a:t>
            </a:fld>
            <a:endParaRPr lang="es-ES" altLang="ru-RU"/>
          </a:p>
        </p:txBody>
      </p:sp>
    </p:spTree>
    <p:extLst>
      <p:ext uri="{BB962C8B-B14F-4D97-AF65-F5344CB8AC3E}">
        <p14:creationId xmlns:p14="http://schemas.microsoft.com/office/powerpoint/2010/main" val="26256377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F5491B3D-FD56-421A-890D-96C6C8488AD4}" type="slidenum">
              <a:rPr lang="ru-RU"/>
              <a:pPr/>
              <a:t>‹#›</a:t>
            </a:fld>
            <a:endParaRPr lang="ru-RU"/>
          </a:p>
        </p:txBody>
      </p:sp>
    </p:spTree>
    <p:extLst>
      <p:ext uri="{BB962C8B-B14F-4D97-AF65-F5344CB8AC3E}">
        <p14:creationId xmlns:p14="http://schemas.microsoft.com/office/powerpoint/2010/main" val="3139294281"/>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357C5744-5807-481A-AE4F-8C5AB7E890BB}" type="slidenum">
              <a:rPr lang="ru-RU"/>
              <a:pPr/>
              <a:t>‹#›</a:t>
            </a:fld>
            <a:endParaRPr lang="ru-RU"/>
          </a:p>
        </p:txBody>
      </p:sp>
    </p:spTree>
    <p:extLst>
      <p:ext uri="{BB962C8B-B14F-4D97-AF65-F5344CB8AC3E}">
        <p14:creationId xmlns:p14="http://schemas.microsoft.com/office/powerpoint/2010/main" val="552730811"/>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C95AC2C0-747D-4DDA-9237-C319F5C05038}" type="slidenum">
              <a:rPr lang="ru-RU"/>
              <a:pPr/>
              <a:t>‹#›</a:t>
            </a:fld>
            <a:endParaRPr lang="ru-RU"/>
          </a:p>
        </p:txBody>
      </p:sp>
    </p:spTree>
    <p:extLst>
      <p:ext uri="{BB962C8B-B14F-4D97-AF65-F5344CB8AC3E}">
        <p14:creationId xmlns:p14="http://schemas.microsoft.com/office/powerpoint/2010/main" val="1973330185"/>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7E5D9D72-C03F-46AC-B6F9-749447128680}" type="slidenum">
              <a:rPr lang="ru-RU"/>
              <a:pPr/>
              <a:t>‹#›</a:t>
            </a:fld>
            <a:endParaRPr lang="ru-RU"/>
          </a:p>
        </p:txBody>
      </p:sp>
    </p:spTree>
    <p:extLst>
      <p:ext uri="{BB962C8B-B14F-4D97-AF65-F5344CB8AC3E}">
        <p14:creationId xmlns:p14="http://schemas.microsoft.com/office/powerpoint/2010/main" val="659596916"/>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5EFB1B9E-DD1A-44C6-AE14-839B94D64C14}" type="slidenum">
              <a:rPr lang="ru-RU"/>
              <a:pPr/>
              <a:t>‹#›</a:t>
            </a:fld>
            <a:endParaRPr lang="ru-RU"/>
          </a:p>
        </p:txBody>
      </p:sp>
    </p:spTree>
    <p:extLst>
      <p:ext uri="{BB962C8B-B14F-4D97-AF65-F5344CB8AC3E}">
        <p14:creationId xmlns:p14="http://schemas.microsoft.com/office/powerpoint/2010/main" val="1578773898"/>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E67E5E0F-B56F-4B54-A325-E80A9EAE8660}" type="slidenum">
              <a:rPr lang="ru-RU"/>
              <a:pPr/>
              <a:t>‹#›</a:t>
            </a:fld>
            <a:endParaRPr lang="ru-RU"/>
          </a:p>
        </p:txBody>
      </p:sp>
    </p:spTree>
    <p:extLst>
      <p:ext uri="{BB962C8B-B14F-4D97-AF65-F5344CB8AC3E}">
        <p14:creationId xmlns:p14="http://schemas.microsoft.com/office/powerpoint/2010/main" val="1947838696"/>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BBAE4D1F-AC6C-45E1-BCBF-92CD5E33B757}" type="slidenum">
              <a:rPr lang="ru-RU"/>
              <a:pPr/>
              <a:t>‹#›</a:t>
            </a:fld>
            <a:endParaRPr lang="ru-RU"/>
          </a:p>
        </p:txBody>
      </p:sp>
    </p:spTree>
    <p:extLst>
      <p:ext uri="{BB962C8B-B14F-4D97-AF65-F5344CB8AC3E}">
        <p14:creationId xmlns:p14="http://schemas.microsoft.com/office/powerpoint/2010/main" val="3071012708"/>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2F1AC5E7-5953-4C61-B355-6B769B14F05A}" type="slidenum">
              <a:rPr lang="ru-RU"/>
              <a:pPr/>
              <a:t>‹#›</a:t>
            </a:fld>
            <a:endParaRPr lang="ru-RU"/>
          </a:p>
        </p:txBody>
      </p:sp>
    </p:spTree>
    <p:extLst>
      <p:ext uri="{BB962C8B-B14F-4D97-AF65-F5344CB8AC3E}">
        <p14:creationId xmlns:p14="http://schemas.microsoft.com/office/powerpoint/2010/main" val="3673180406"/>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A39B1737-5C28-4AE8-9649-2CCF1DF1AA7C}" type="slidenum">
              <a:rPr lang="ru-RU"/>
              <a:pPr/>
              <a:t>‹#›</a:t>
            </a:fld>
            <a:endParaRPr lang="ru-RU"/>
          </a:p>
        </p:txBody>
      </p:sp>
    </p:spTree>
    <p:extLst>
      <p:ext uri="{BB962C8B-B14F-4D97-AF65-F5344CB8AC3E}">
        <p14:creationId xmlns:p14="http://schemas.microsoft.com/office/powerpoint/2010/main" val="287923803"/>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59E96758-48E1-4172-9A73-C26CFAA150D3}" type="slidenum">
              <a:rPr lang="ru-RU"/>
              <a:pPr/>
              <a:t>‹#›</a:t>
            </a:fld>
            <a:endParaRPr lang="ru-RU"/>
          </a:p>
        </p:txBody>
      </p:sp>
    </p:spTree>
    <p:extLst>
      <p:ext uri="{BB962C8B-B14F-4D97-AF65-F5344CB8AC3E}">
        <p14:creationId xmlns:p14="http://schemas.microsoft.com/office/powerpoint/2010/main" val="2051269816"/>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24857F07-FF16-4C45-A1D9-569F841D02FD}" type="slidenum">
              <a:rPr lang="ru-RU"/>
              <a:pPr/>
              <a:t>‹#›</a:t>
            </a:fld>
            <a:endParaRPr lang="ru-RU"/>
          </a:p>
        </p:txBody>
      </p:sp>
    </p:spTree>
    <p:extLst>
      <p:ext uri="{BB962C8B-B14F-4D97-AF65-F5344CB8AC3E}">
        <p14:creationId xmlns:p14="http://schemas.microsoft.com/office/powerpoint/2010/main" val="41291767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6C7D9DDC-A43F-44D9-AC76-0BD9E194A9AD}" type="slidenum">
              <a:rPr lang="ru-RU"/>
              <a:pPr/>
              <a:t>‹#›</a:t>
            </a:fld>
            <a:endParaRPr lang="ru-RU"/>
          </a:p>
        </p:txBody>
      </p:sp>
    </p:spTree>
    <p:extLst>
      <p:ext uri="{BB962C8B-B14F-4D97-AF65-F5344CB8AC3E}">
        <p14:creationId xmlns:p14="http://schemas.microsoft.com/office/powerpoint/2010/main" val="578713227"/>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2E79FF06-2AD0-4103-A9AD-ADC981197954}" type="slidenum">
              <a:rPr lang="ru-RU"/>
              <a:pPr/>
              <a:t>‹#›</a:t>
            </a:fld>
            <a:endParaRPr lang="ru-RU"/>
          </a:p>
        </p:txBody>
      </p:sp>
    </p:spTree>
    <p:extLst>
      <p:ext uri="{BB962C8B-B14F-4D97-AF65-F5344CB8AC3E}">
        <p14:creationId xmlns:p14="http://schemas.microsoft.com/office/powerpoint/2010/main" val="3696459688"/>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07918376-FBA9-4961-AE81-88DAD6D19791}" type="slidenum">
              <a:rPr lang="ru-RU"/>
              <a:pPr/>
              <a:t>‹#›</a:t>
            </a:fld>
            <a:endParaRPr lang="ru-RU"/>
          </a:p>
        </p:txBody>
      </p:sp>
    </p:spTree>
    <p:extLst>
      <p:ext uri="{BB962C8B-B14F-4D97-AF65-F5344CB8AC3E}">
        <p14:creationId xmlns:p14="http://schemas.microsoft.com/office/powerpoint/2010/main" val="169076866"/>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52C2BD44-CED2-4B76-9830-2F58458F9486}" type="slidenum">
              <a:rPr lang="ru-RU"/>
              <a:pPr/>
              <a:t>‹#›</a:t>
            </a:fld>
            <a:endParaRPr lang="ru-RU"/>
          </a:p>
        </p:txBody>
      </p:sp>
    </p:spTree>
    <p:extLst>
      <p:ext uri="{BB962C8B-B14F-4D97-AF65-F5344CB8AC3E}">
        <p14:creationId xmlns:p14="http://schemas.microsoft.com/office/powerpoint/2010/main" val="2486339309"/>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E6EC79E4-EDD8-4369-B760-9DBB5B5ECFE7}" type="slidenum">
              <a:rPr lang="ru-RU"/>
              <a:pPr/>
              <a:t>‹#›</a:t>
            </a:fld>
            <a:endParaRPr lang="ru-RU"/>
          </a:p>
        </p:txBody>
      </p:sp>
    </p:spTree>
    <p:extLst>
      <p:ext uri="{BB962C8B-B14F-4D97-AF65-F5344CB8AC3E}">
        <p14:creationId xmlns:p14="http://schemas.microsoft.com/office/powerpoint/2010/main" val="3232740170"/>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06E5B892-E056-4E35-A253-E6378E359423}" type="slidenum">
              <a:rPr lang="ru-RU"/>
              <a:pPr/>
              <a:t>‹#›</a:t>
            </a:fld>
            <a:endParaRPr lang="ru-RU"/>
          </a:p>
        </p:txBody>
      </p:sp>
    </p:spTree>
    <p:extLst>
      <p:ext uri="{BB962C8B-B14F-4D97-AF65-F5344CB8AC3E}">
        <p14:creationId xmlns:p14="http://schemas.microsoft.com/office/powerpoint/2010/main" val="3096874527"/>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B6268612-93E1-4E9A-9681-FBA3B50BC744}" type="slidenum">
              <a:rPr lang="ru-RU"/>
              <a:pPr/>
              <a:t>‹#›</a:t>
            </a:fld>
            <a:endParaRPr lang="ru-RU"/>
          </a:p>
        </p:txBody>
      </p:sp>
    </p:spTree>
    <p:extLst>
      <p:ext uri="{BB962C8B-B14F-4D97-AF65-F5344CB8AC3E}">
        <p14:creationId xmlns:p14="http://schemas.microsoft.com/office/powerpoint/2010/main" val="3479928937"/>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4B0A2468-DDB6-4F36-B44B-A21C7B04325A}" type="slidenum">
              <a:rPr lang="ru-RU"/>
              <a:pPr/>
              <a:t>‹#›</a:t>
            </a:fld>
            <a:endParaRPr lang="ru-RU"/>
          </a:p>
        </p:txBody>
      </p:sp>
    </p:spTree>
    <p:extLst>
      <p:ext uri="{BB962C8B-B14F-4D97-AF65-F5344CB8AC3E}">
        <p14:creationId xmlns:p14="http://schemas.microsoft.com/office/powerpoint/2010/main" val="1427248869"/>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58D6C55D-1D64-42FD-AFBD-6AC1023BB809}" type="slidenum">
              <a:rPr lang="ru-RU"/>
              <a:pPr/>
              <a:t>‹#›</a:t>
            </a:fld>
            <a:endParaRPr lang="ru-RU"/>
          </a:p>
        </p:txBody>
      </p:sp>
    </p:spTree>
    <p:extLst>
      <p:ext uri="{BB962C8B-B14F-4D97-AF65-F5344CB8AC3E}">
        <p14:creationId xmlns:p14="http://schemas.microsoft.com/office/powerpoint/2010/main" val="4064213627"/>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D65BF094-16D1-42C3-B3A7-6DCF66B34684}" type="slidenum">
              <a:rPr lang="ru-RU"/>
              <a:pPr/>
              <a:t>‹#›</a:t>
            </a:fld>
            <a:endParaRPr lang="ru-RU"/>
          </a:p>
        </p:txBody>
      </p:sp>
    </p:spTree>
    <p:extLst>
      <p:ext uri="{BB962C8B-B14F-4D97-AF65-F5344CB8AC3E}">
        <p14:creationId xmlns:p14="http://schemas.microsoft.com/office/powerpoint/2010/main" val="1886950986"/>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B966FFF7-A61A-4CD1-B8CE-8E80A53C1E89}" type="slidenum">
              <a:rPr lang="ru-RU"/>
              <a:pPr/>
              <a:t>‹#›</a:t>
            </a:fld>
            <a:endParaRPr lang="ru-RU"/>
          </a:p>
        </p:txBody>
      </p:sp>
    </p:spTree>
    <p:extLst>
      <p:ext uri="{BB962C8B-B14F-4D97-AF65-F5344CB8AC3E}">
        <p14:creationId xmlns:p14="http://schemas.microsoft.com/office/powerpoint/2010/main" val="5213684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1517A5F1-349B-4418-9FFD-EDC6A8BD6A04}" type="slidenum">
              <a:rPr lang="ru-RU"/>
              <a:pPr/>
              <a:t>‹#›</a:t>
            </a:fld>
            <a:endParaRPr lang="ru-RU"/>
          </a:p>
        </p:txBody>
      </p:sp>
    </p:spTree>
    <p:extLst>
      <p:ext uri="{BB962C8B-B14F-4D97-AF65-F5344CB8AC3E}">
        <p14:creationId xmlns:p14="http://schemas.microsoft.com/office/powerpoint/2010/main" val="3527159408"/>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150A118C-CCF1-401D-B56B-C44218A899DC}" type="slidenum">
              <a:rPr lang="ru-RU"/>
              <a:pPr/>
              <a:t>‹#›</a:t>
            </a:fld>
            <a:endParaRPr lang="ru-RU"/>
          </a:p>
        </p:txBody>
      </p:sp>
    </p:spTree>
    <p:extLst>
      <p:ext uri="{BB962C8B-B14F-4D97-AF65-F5344CB8AC3E}">
        <p14:creationId xmlns:p14="http://schemas.microsoft.com/office/powerpoint/2010/main" val="972323963"/>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F42E40D2-B57B-46CF-BFAA-1DCC28B87E17}" type="slidenum">
              <a:rPr lang="ru-RU"/>
              <a:pPr/>
              <a:t>‹#›</a:t>
            </a:fld>
            <a:endParaRPr lang="ru-RU"/>
          </a:p>
        </p:txBody>
      </p:sp>
    </p:spTree>
    <p:extLst>
      <p:ext uri="{BB962C8B-B14F-4D97-AF65-F5344CB8AC3E}">
        <p14:creationId xmlns:p14="http://schemas.microsoft.com/office/powerpoint/2010/main" val="3530126416"/>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0533F36B-9A78-43AE-A4DC-878A1B52A616}" type="slidenum">
              <a:rPr lang="ru-RU"/>
              <a:pPr/>
              <a:t>‹#›</a:t>
            </a:fld>
            <a:endParaRPr lang="ru-RU"/>
          </a:p>
        </p:txBody>
      </p:sp>
    </p:spTree>
    <p:extLst>
      <p:ext uri="{BB962C8B-B14F-4D97-AF65-F5344CB8AC3E}">
        <p14:creationId xmlns:p14="http://schemas.microsoft.com/office/powerpoint/2010/main" val="334205609"/>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3C904147-7720-4CAC-B62A-D56A5533F5CF}" type="slidenum">
              <a:rPr lang="ru-RU"/>
              <a:pPr/>
              <a:t>‹#›</a:t>
            </a:fld>
            <a:endParaRPr lang="ru-RU"/>
          </a:p>
        </p:txBody>
      </p:sp>
    </p:spTree>
    <p:extLst>
      <p:ext uri="{BB962C8B-B14F-4D97-AF65-F5344CB8AC3E}">
        <p14:creationId xmlns:p14="http://schemas.microsoft.com/office/powerpoint/2010/main" val="2408992194"/>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CFA3D7F2-9647-4670-B446-A5211D4063B2}" type="slidenum">
              <a:rPr lang="ru-RU"/>
              <a:pPr/>
              <a:t>‹#›</a:t>
            </a:fld>
            <a:endParaRPr lang="ru-RU"/>
          </a:p>
        </p:txBody>
      </p:sp>
    </p:spTree>
    <p:extLst>
      <p:ext uri="{BB962C8B-B14F-4D97-AF65-F5344CB8AC3E}">
        <p14:creationId xmlns:p14="http://schemas.microsoft.com/office/powerpoint/2010/main" val="187314389"/>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DF5694BF-0A69-4595-8081-3FB718CF06B6}" type="slidenum">
              <a:rPr lang="ru-RU"/>
              <a:pPr/>
              <a:t>‹#›</a:t>
            </a:fld>
            <a:endParaRPr lang="ru-RU"/>
          </a:p>
        </p:txBody>
      </p:sp>
    </p:spTree>
    <p:extLst>
      <p:ext uri="{BB962C8B-B14F-4D97-AF65-F5344CB8AC3E}">
        <p14:creationId xmlns:p14="http://schemas.microsoft.com/office/powerpoint/2010/main" val="1571029962"/>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94AC03D1-5EE8-4592-B383-85BA93F0C0C3}" type="slidenum">
              <a:rPr lang="ru-RU"/>
              <a:pPr/>
              <a:t>‹#›</a:t>
            </a:fld>
            <a:endParaRPr lang="ru-RU"/>
          </a:p>
        </p:txBody>
      </p:sp>
    </p:spTree>
    <p:extLst>
      <p:ext uri="{BB962C8B-B14F-4D97-AF65-F5344CB8AC3E}">
        <p14:creationId xmlns:p14="http://schemas.microsoft.com/office/powerpoint/2010/main" val="2070900459"/>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B3C40139-DF87-4008-8559-1AE8371A7A40}" type="slidenum">
              <a:rPr lang="ru-RU"/>
              <a:pPr/>
              <a:t>‹#›</a:t>
            </a:fld>
            <a:endParaRPr lang="ru-RU"/>
          </a:p>
        </p:txBody>
      </p:sp>
    </p:spTree>
    <p:extLst>
      <p:ext uri="{BB962C8B-B14F-4D97-AF65-F5344CB8AC3E}">
        <p14:creationId xmlns:p14="http://schemas.microsoft.com/office/powerpoint/2010/main" val="136339560"/>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B6744B2B-BAF0-4989-9A40-24BDC9BDE4D1}" type="slidenum">
              <a:rPr lang="ru-RU"/>
              <a:pPr/>
              <a:t>‹#›</a:t>
            </a:fld>
            <a:endParaRPr lang="ru-RU"/>
          </a:p>
        </p:txBody>
      </p:sp>
    </p:spTree>
    <p:extLst>
      <p:ext uri="{BB962C8B-B14F-4D97-AF65-F5344CB8AC3E}">
        <p14:creationId xmlns:p14="http://schemas.microsoft.com/office/powerpoint/2010/main" val="3944939731"/>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F37415A2-5468-474B-8494-0A633D5E5FFB}" type="slidenum">
              <a:rPr lang="ru-RU"/>
              <a:pPr/>
              <a:t>‹#›</a:t>
            </a:fld>
            <a:endParaRPr lang="ru-RU"/>
          </a:p>
        </p:txBody>
      </p:sp>
    </p:spTree>
    <p:extLst>
      <p:ext uri="{BB962C8B-B14F-4D97-AF65-F5344CB8AC3E}">
        <p14:creationId xmlns:p14="http://schemas.microsoft.com/office/powerpoint/2010/main" val="5610961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0D587012-474A-4340-9D5E-76A2B7AD0776}" type="slidenum">
              <a:rPr lang="ru-RU"/>
              <a:pPr/>
              <a:t>‹#›</a:t>
            </a:fld>
            <a:endParaRPr lang="ru-RU"/>
          </a:p>
        </p:txBody>
      </p:sp>
    </p:spTree>
    <p:extLst>
      <p:ext uri="{BB962C8B-B14F-4D97-AF65-F5344CB8AC3E}">
        <p14:creationId xmlns:p14="http://schemas.microsoft.com/office/powerpoint/2010/main" val="3267660025"/>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3AF487AA-BF7A-41D3-A562-50B38528F22F}" type="slidenum">
              <a:rPr lang="ru-RU"/>
              <a:pPr/>
              <a:t>‹#›</a:t>
            </a:fld>
            <a:endParaRPr lang="ru-RU"/>
          </a:p>
        </p:txBody>
      </p:sp>
    </p:spTree>
    <p:extLst>
      <p:ext uri="{BB962C8B-B14F-4D97-AF65-F5344CB8AC3E}">
        <p14:creationId xmlns:p14="http://schemas.microsoft.com/office/powerpoint/2010/main" val="3745002662"/>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86EFCA06-32E3-4258-8C98-D3D1DA09682B}" type="slidenum">
              <a:rPr lang="ru-RU"/>
              <a:pPr/>
              <a:t>‹#›</a:t>
            </a:fld>
            <a:endParaRPr lang="ru-RU"/>
          </a:p>
        </p:txBody>
      </p:sp>
    </p:spTree>
    <p:extLst>
      <p:ext uri="{BB962C8B-B14F-4D97-AF65-F5344CB8AC3E}">
        <p14:creationId xmlns:p14="http://schemas.microsoft.com/office/powerpoint/2010/main" val="4150621075"/>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2FB62D9C-39A5-4DDE-A166-8E73F28D9EC0}" type="slidenum">
              <a:rPr lang="ru-RU"/>
              <a:pPr/>
              <a:t>‹#›</a:t>
            </a:fld>
            <a:endParaRPr lang="ru-RU"/>
          </a:p>
        </p:txBody>
      </p:sp>
    </p:spTree>
    <p:extLst>
      <p:ext uri="{BB962C8B-B14F-4D97-AF65-F5344CB8AC3E}">
        <p14:creationId xmlns:p14="http://schemas.microsoft.com/office/powerpoint/2010/main" val="73793766"/>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F35E6A21-7D08-4EB3-8FBF-A5723B7297BB}" type="slidenum">
              <a:rPr lang="ru-RU"/>
              <a:pPr/>
              <a:t>‹#›</a:t>
            </a:fld>
            <a:endParaRPr lang="ru-RU"/>
          </a:p>
        </p:txBody>
      </p:sp>
    </p:spTree>
    <p:extLst>
      <p:ext uri="{BB962C8B-B14F-4D97-AF65-F5344CB8AC3E}">
        <p14:creationId xmlns:p14="http://schemas.microsoft.com/office/powerpoint/2010/main" val="1759149403"/>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C39F502B-6D02-49A7-BD8C-19835C8DEC25}" type="slidenum">
              <a:rPr lang="ru-RU"/>
              <a:pPr/>
              <a:t>‹#›</a:t>
            </a:fld>
            <a:endParaRPr lang="ru-RU"/>
          </a:p>
        </p:txBody>
      </p:sp>
    </p:spTree>
    <p:extLst>
      <p:ext uri="{BB962C8B-B14F-4D97-AF65-F5344CB8AC3E}">
        <p14:creationId xmlns:p14="http://schemas.microsoft.com/office/powerpoint/2010/main" val="4013372035"/>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CFC977E3-3395-45D9-A433-5560B29F8CB0}" type="slidenum">
              <a:rPr lang="ru-RU"/>
              <a:pPr/>
              <a:t>‹#›</a:t>
            </a:fld>
            <a:endParaRPr lang="ru-RU"/>
          </a:p>
        </p:txBody>
      </p:sp>
    </p:spTree>
    <p:extLst>
      <p:ext uri="{BB962C8B-B14F-4D97-AF65-F5344CB8AC3E}">
        <p14:creationId xmlns:p14="http://schemas.microsoft.com/office/powerpoint/2010/main" val="2363995950"/>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AACE6F93-1906-401F-AAF8-B84DC26F6B0E}" type="slidenum">
              <a:rPr lang="ru-RU"/>
              <a:pPr/>
              <a:t>‹#›</a:t>
            </a:fld>
            <a:endParaRPr lang="ru-RU"/>
          </a:p>
        </p:txBody>
      </p:sp>
    </p:spTree>
    <p:extLst>
      <p:ext uri="{BB962C8B-B14F-4D97-AF65-F5344CB8AC3E}">
        <p14:creationId xmlns:p14="http://schemas.microsoft.com/office/powerpoint/2010/main" val="418333403"/>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B7C30BEE-9127-4966-B0DC-4C56920A1F7E}" type="slidenum">
              <a:rPr lang="ru-RU"/>
              <a:pPr/>
              <a:t>‹#›</a:t>
            </a:fld>
            <a:endParaRPr lang="ru-RU"/>
          </a:p>
        </p:txBody>
      </p:sp>
    </p:spTree>
    <p:extLst>
      <p:ext uri="{BB962C8B-B14F-4D97-AF65-F5344CB8AC3E}">
        <p14:creationId xmlns:p14="http://schemas.microsoft.com/office/powerpoint/2010/main" val="1818933365"/>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2285DA5F-6134-4075-AC2A-0AF8BE22A851}" type="slidenum">
              <a:rPr lang="ru-RU"/>
              <a:pPr/>
              <a:t>‹#›</a:t>
            </a:fld>
            <a:endParaRPr lang="ru-RU"/>
          </a:p>
        </p:txBody>
      </p:sp>
    </p:spTree>
    <p:extLst>
      <p:ext uri="{BB962C8B-B14F-4D97-AF65-F5344CB8AC3E}">
        <p14:creationId xmlns:p14="http://schemas.microsoft.com/office/powerpoint/2010/main" val="366379975"/>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5DFC5F2C-C0FD-435E-9EF2-54DFE125F319}" type="slidenum">
              <a:rPr lang="ru-RU"/>
              <a:pPr/>
              <a:t>‹#›</a:t>
            </a:fld>
            <a:endParaRPr lang="ru-RU"/>
          </a:p>
        </p:txBody>
      </p:sp>
    </p:spTree>
    <p:extLst>
      <p:ext uri="{BB962C8B-B14F-4D97-AF65-F5344CB8AC3E}">
        <p14:creationId xmlns:p14="http://schemas.microsoft.com/office/powerpoint/2010/main" val="34064498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DE4496A9-5DD7-4EAA-B360-49533FF6B7FB}" type="slidenum">
              <a:rPr lang="ru-RU"/>
              <a:pPr/>
              <a:t>‹#›</a:t>
            </a:fld>
            <a:endParaRPr lang="ru-RU"/>
          </a:p>
        </p:txBody>
      </p:sp>
    </p:spTree>
    <p:extLst>
      <p:ext uri="{BB962C8B-B14F-4D97-AF65-F5344CB8AC3E}">
        <p14:creationId xmlns:p14="http://schemas.microsoft.com/office/powerpoint/2010/main" val="2291335728"/>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6602678C-C8C8-4E38-82B4-0EF4DE5B8C64}" type="slidenum">
              <a:rPr lang="ru-RU"/>
              <a:pPr/>
              <a:t>‹#›</a:t>
            </a:fld>
            <a:endParaRPr lang="ru-RU"/>
          </a:p>
        </p:txBody>
      </p:sp>
    </p:spTree>
    <p:extLst>
      <p:ext uri="{BB962C8B-B14F-4D97-AF65-F5344CB8AC3E}">
        <p14:creationId xmlns:p14="http://schemas.microsoft.com/office/powerpoint/2010/main" val="3521799577"/>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B7CCB09F-3B7D-4746-A11A-7E2D30CA6F9A}" type="slidenum">
              <a:rPr lang="ru-RU"/>
              <a:pPr/>
              <a:t>‹#›</a:t>
            </a:fld>
            <a:endParaRPr lang="ru-RU"/>
          </a:p>
        </p:txBody>
      </p:sp>
    </p:spTree>
    <p:extLst>
      <p:ext uri="{BB962C8B-B14F-4D97-AF65-F5344CB8AC3E}">
        <p14:creationId xmlns:p14="http://schemas.microsoft.com/office/powerpoint/2010/main" val="1702843173"/>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14AFA74F-E4BA-4647-BEF3-763EDA50CEA5}" type="slidenum">
              <a:rPr lang="ru-RU"/>
              <a:pPr/>
              <a:t>‹#›</a:t>
            </a:fld>
            <a:endParaRPr lang="ru-RU"/>
          </a:p>
        </p:txBody>
      </p:sp>
    </p:spTree>
    <p:extLst>
      <p:ext uri="{BB962C8B-B14F-4D97-AF65-F5344CB8AC3E}">
        <p14:creationId xmlns:p14="http://schemas.microsoft.com/office/powerpoint/2010/main" val="1238310304"/>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01941CF3-A758-4FC0-8648-A3E6564E8052}" type="slidenum">
              <a:rPr lang="ru-RU"/>
              <a:pPr/>
              <a:t>‹#›</a:t>
            </a:fld>
            <a:endParaRPr lang="ru-RU"/>
          </a:p>
        </p:txBody>
      </p:sp>
    </p:spTree>
    <p:extLst>
      <p:ext uri="{BB962C8B-B14F-4D97-AF65-F5344CB8AC3E}">
        <p14:creationId xmlns:p14="http://schemas.microsoft.com/office/powerpoint/2010/main" val="633055703"/>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FF0A0BF7-7D5C-4AB5-892B-7553AD4BC5E0}" type="slidenum">
              <a:rPr lang="ru-RU"/>
              <a:pPr/>
              <a:t>‹#›</a:t>
            </a:fld>
            <a:endParaRPr lang="ru-RU"/>
          </a:p>
        </p:txBody>
      </p:sp>
    </p:spTree>
    <p:extLst>
      <p:ext uri="{BB962C8B-B14F-4D97-AF65-F5344CB8AC3E}">
        <p14:creationId xmlns:p14="http://schemas.microsoft.com/office/powerpoint/2010/main" val="1565006508"/>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7EF4AC10-DB7C-4549-809B-39CD8B4B1812}" type="slidenum">
              <a:rPr lang="ru-RU"/>
              <a:pPr/>
              <a:t>‹#›</a:t>
            </a:fld>
            <a:endParaRPr lang="ru-RU"/>
          </a:p>
        </p:txBody>
      </p:sp>
    </p:spTree>
    <p:extLst>
      <p:ext uri="{BB962C8B-B14F-4D97-AF65-F5344CB8AC3E}">
        <p14:creationId xmlns:p14="http://schemas.microsoft.com/office/powerpoint/2010/main" val="2165804481"/>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94A1D04E-B809-4C10-9DF6-D1F38399A65B}" type="slidenum">
              <a:rPr lang="ru-RU"/>
              <a:pPr/>
              <a:t>‹#›</a:t>
            </a:fld>
            <a:endParaRPr lang="ru-RU"/>
          </a:p>
        </p:txBody>
      </p:sp>
    </p:spTree>
    <p:extLst>
      <p:ext uri="{BB962C8B-B14F-4D97-AF65-F5344CB8AC3E}">
        <p14:creationId xmlns:p14="http://schemas.microsoft.com/office/powerpoint/2010/main" val="1528166880"/>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2E087634-E70F-4551-A95A-9053F3D483D9}" type="slidenum">
              <a:rPr lang="ru-RU"/>
              <a:pPr/>
              <a:t>‹#›</a:t>
            </a:fld>
            <a:endParaRPr lang="ru-RU"/>
          </a:p>
        </p:txBody>
      </p:sp>
    </p:spTree>
    <p:extLst>
      <p:ext uri="{BB962C8B-B14F-4D97-AF65-F5344CB8AC3E}">
        <p14:creationId xmlns:p14="http://schemas.microsoft.com/office/powerpoint/2010/main" val="3480266248"/>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0841F2FD-301B-4420-9A1D-EA947CB504E8}" type="slidenum">
              <a:rPr lang="ru-RU"/>
              <a:pPr/>
              <a:t>‹#›</a:t>
            </a:fld>
            <a:endParaRPr lang="ru-RU"/>
          </a:p>
        </p:txBody>
      </p:sp>
    </p:spTree>
    <p:extLst>
      <p:ext uri="{BB962C8B-B14F-4D97-AF65-F5344CB8AC3E}">
        <p14:creationId xmlns:p14="http://schemas.microsoft.com/office/powerpoint/2010/main" val="2168921139"/>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64BA3335-54F2-4D36-979B-7376D55BB8DC}" type="slidenum">
              <a:rPr lang="ru-RU"/>
              <a:pPr/>
              <a:t>‹#›</a:t>
            </a:fld>
            <a:endParaRPr lang="ru-RU"/>
          </a:p>
        </p:txBody>
      </p:sp>
    </p:spTree>
    <p:extLst>
      <p:ext uri="{BB962C8B-B14F-4D97-AF65-F5344CB8AC3E}">
        <p14:creationId xmlns:p14="http://schemas.microsoft.com/office/powerpoint/2010/main" val="15520590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CF11124D-08E5-4D96-A758-8089A2DD78BB}" type="slidenum">
              <a:rPr lang="ru-RU"/>
              <a:pPr/>
              <a:t>‹#›</a:t>
            </a:fld>
            <a:endParaRPr lang="ru-RU"/>
          </a:p>
        </p:txBody>
      </p:sp>
    </p:spTree>
    <p:extLst>
      <p:ext uri="{BB962C8B-B14F-4D97-AF65-F5344CB8AC3E}">
        <p14:creationId xmlns:p14="http://schemas.microsoft.com/office/powerpoint/2010/main" val="344994191"/>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BBC07C62-D018-42DE-9342-ECA9F899BC8B}" type="slidenum">
              <a:rPr lang="ru-RU"/>
              <a:pPr/>
              <a:t>‹#›</a:t>
            </a:fld>
            <a:endParaRPr lang="ru-RU"/>
          </a:p>
        </p:txBody>
      </p:sp>
    </p:spTree>
    <p:extLst>
      <p:ext uri="{BB962C8B-B14F-4D97-AF65-F5344CB8AC3E}">
        <p14:creationId xmlns:p14="http://schemas.microsoft.com/office/powerpoint/2010/main" val="3719712539"/>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AFEAFD14-0393-4218-BBCB-7A9A49330B00}" type="slidenum">
              <a:rPr lang="ru-RU"/>
              <a:pPr/>
              <a:t>‹#›</a:t>
            </a:fld>
            <a:endParaRPr lang="ru-RU"/>
          </a:p>
        </p:txBody>
      </p:sp>
    </p:spTree>
    <p:extLst>
      <p:ext uri="{BB962C8B-B14F-4D97-AF65-F5344CB8AC3E}">
        <p14:creationId xmlns:p14="http://schemas.microsoft.com/office/powerpoint/2010/main" val="1991614682"/>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0DC725F2-AD2E-4719-BF23-4B04D5277AC3}" type="slidenum">
              <a:rPr lang="ru-RU"/>
              <a:pPr/>
              <a:t>‹#›</a:t>
            </a:fld>
            <a:endParaRPr lang="ru-RU"/>
          </a:p>
        </p:txBody>
      </p:sp>
    </p:spTree>
    <p:extLst>
      <p:ext uri="{BB962C8B-B14F-4D97-AF65-F5344CB8AC3E}">
        <p14:creationId xmlns:p14="http://schemas.microsoft.com/office/powerpoint/2010/main" val="265255728"/>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B9B7E0E4-3B85-48C8-92CB-0B91CBBBE2BF}" type="slidenum">
              <a:rPr lang="ru-RU"/>
              <a:pPr/>
              <a:t>‹#›</a:t>
            </a:fld>
            <a:endParaRPr lang="ru-RU"/>
          </a:p>
        </p:txBody>
      </p:sp>
    </p:spTree>
    <p:extLst>
      <p:ext uri="{BB962C8B-B14F-4D97-AF65-F5344CB8AC3E}">
        <p14:creationId xmlns:p14="http://schemas.microsoft.com/office/powerpoint/2010/main" val="4066368415"/>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7234AC50-78D6-4FC1-A42E-9D259068C694}" type="slidenum">
              <a:rPr lang="ru-RU"/>
              <a:pPr/>
              <a:t>‹#›</a:t>
            </a:fld>
            <a:endParaRPr lang="ru-RU"/>
          </a:p>
        </p:txBody>
      </p:sp>
    </p:spTree>
    <p:extLst>
      <p:ext uri="{BB962C8B-B14F-4D97-AF65-F5344CB8AC3E}">
        <p14:creationId xmlns:p14="http://schemas.microsoft.com/office/powerpoint/2010/main" val="2187695968"/>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25C98E9C-0E29-4C12-97C2-1086D19D0ED2}" type="slidenum">
              <a:rPr lang="ru-RU"/>
              <a:pPr/>
              <a:t>‹#›</a:t>
            </a:fld>
            <a:endParaRPr lang="ru-RU"/>
          </a:p>
        </p:txBody>
      </p:sp>
    </p:spTree>
    <p:extLst>
      <p:ext uri="{BB962C8B-B14F-4D97-AF65-F5344CB8AC3E}">
        <p14:creationId xmlns:p14="http://schemas.microsoft.com/office/powerpoint/2010/main" val="1329680397"/>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197EB1BC-5A9C-409B-9AF4-0D2A3A5E5218}" type="slidenum">
              <a:rPr lang="ru-RU"/>
              <a:pPr/>
              <a:t>‹#›</a:t>
            </a:fld>
            <a:endParaRPr lang="ru-RU"/>
          </a:p>
        </p:txBody>
      </p:sp>
    </p:spTree>
    <p:extLst>
      <p:ext uri="{BB962C8B-B14F-4D97-AF65-F5344CB8AC3E}">
        <p14:creationId xmlns:p14="http://schemas.microsoft.com/office/powerpoint/2010/main" val="808432740"/>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7B365B71-152E-4329-B5F7-1BC193409791}" type="slidenum">
              <a:rPr lang="ru-RU"/>
              <a:pPr/>
              <a:t>‹#›</a:t>
            </a:fld>
            <a:endParaRPr lang="ru-RU"/>
          </a:p>
        </p:txBody>
      </p:sp>
    </p:spTree>
    <p:extLst>
      <p:ext uri="{BB962C8B-B14F-4D97-AF65-F5344CB8AC3E}">
        <p14:creationId xmlns:p14="http://schemas.microsoft.com/office/powerpoint/2010/main" val="3192713012"/>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100A6EA4-DDA4-4FA6-B148-59A3B6F8D365}" type="slidenum">
              <a:rPr lang="ru-RU"/>
              <a:pPr/>
              <a:t>‹#›</a:t>
            </a:fld>
            <a:endParaRPr lang="ru-RU"/>
          </a:p>
        </p:txBody>
      </p:sp>
    </p:spTree>
    <p:extLst>
      <p:ext uri="{BB962C8B-B14F-4D97-AF65-F5344CB8AC3E}">
        <p14:creationId xmlns:p14="http://schemas.microsoft.com/office/powerpoint/2010/main" val="2336580933"/>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BB0F0000-E39A-41CB-965D-184390F26AD5}" type="slidenum">
              <a:rPr lang="ru-RU"/>
              <a:pPr/>
              <a:t>‹#›</a:t>
            </a:fld>
            <a:endParaRPr lang="ru-RU"/>
          </a:p>
        </p:txBody>
      </p:sp>
    </p:spTree>
    <p:extLst>
      <p:ext uri="{BB962C8B-B14F-4D97-AF65-F5344CB8AC3E}">
        <p14:creationId xmlns:p14="http://schemas.microsoft.com/office/powerpoint/2010/main" val="11851953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70CA83AE-AB95-47F9-A1AB-7818F6A1CD5B}" type="slidenum">
              <a:rPr lang="ru-RU"/>
              <a:pPr/>
              <a:t>‹#›</a:t>
            </a:fld>
            <a:endParaRPr lang="ru-RU"/>
          </a:p>
        </p:txBody>
      </p:sp>
    </p:spTree>
    <p:extLst>
      <p:ext uri="{BB962C8B-B14F-4D97-AF65-F5344CB8AC3E}">
        <p14:creationId xmlns:p14="http://schemas.microsoft.com/office/powerpoint/2010/main" val="1966461263"/>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06EBBCB7-7DB5-413B-86B7-034245977252}" type="slidenum">
              <a:rPr lang="ru-RU"/>
              <a:pPr/>
              <a:t>‹#›</a:t>
            </a:fld>
            <a:endParaRPr lang="ru-RU"/>
          </a:p>
        </p:txBody>
      </p:sp>
    </p:spTree>
    <p:extLst>
      <p:ext uri="{BB962C8B-B14F-4D97-AF65-F5344CB8AC3E}">
        <p14:creationId xmlns:p14="http://schemas.microsoft.com/office/powerpoint/2010/main" val="1631770055"/>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C1C9D45A-7BAA-4620-B479-8984294BBB6D}" type="slidenum">
              <a:rPr lang="ru-RU"/>
              <a:pPr/>
              <a:t>‹#›</a:t>
            </a:fld>
            <a:endParaRPr lang="ru-RU"/>
          </a:p>
        </p:txBody>
      </p:sp>
    </p:spTree>
    <p:extLst>
      <p:ext uri="{BB962C8B-B14F-4D97-AF65-F5344CB8AC3E}">
        <p14:creationId xmlns:p14="http://schemas.microsoft.com/office/powerpoint/2010/main" val="2287660560"/>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097CA1FB-3DD7-4D7A-9E3D-97504E00AA44}" type="slidenum">
              <a:rPr lang="ru-RU"/>
              <a:pPr/>
              <a:t>‹#›</a:t>
            </a:fld>
            <a:endParaRPr lang="ru-RU"/>
          </a:p>
        </p:txBody>
      </p:sp>
    </p:spTree>
    <p:extLst>
      <p:ext uri="{BB962C8B-B14F-4D97-AF65-F5344CB8AC3E}">
        <p14:creationId xmlns:p14="http://schemas.microsoft.com/office/powerpoint/2010/main" val="2995050089"/>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68DDEDEC-B1E9-46B2-893D-036308F4AC3E}" type="slidenum">
              <a:rPr lang="ru-RU"/>
              <a:pPr/>
              <a:t>‹#›</a:t>
            </a:fld>
            <a:endParaRPr lang="ru-RU"/>
          </a:p>
        </p:txBody>
      </p:sp>
    </p:spTree>
    <p:extLst>
      <p:ext uri="{BB962C8B-B14F-4D97-AF65-F5344CB8AC3E}">
        <p14:creationId xmlns:p14="http://schemas.microsoft.com/office/powerpoint/2010/main" val="382361379"/>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CF63815F-D09A-4971-B0BD-05E6C525A345}" type="slidenum">
              <a:rPr lang="ru-RU"/>
              <a:pPr/>
              <a:t>‹#›</a:t>
            </a:fld>
            <a:endParaRPr lang="ru-RU"/>
          </a:p>
        </p:txBody>
      </p:sp>
    </p:spTree>
    <p:extLst>
      <p:ext uri="{BB962C8B-B14F-4D97-AF65-F5344CB8AC3E}">
        <p14:creationId xmlns:p14="http://schemas.microsoft.com/office/powerpoint/2010/main" val="925106174"/>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A730E6D2-0C9F-4640-BDDD-77893D2F7EC2}" type="slidenum">
              <a:rPr lang="ru-RU"/>
              <a:pPr/>
              <a:t>‹#›</a:t>
            </a:fld>
            <a:endParaRPr lang="ru-RU"/>
          </a:p>
        </p:txBody>
      </p:sp>
    </p:spTree>
    <p:extLst>
      <p:ext uri="{BB962C8B-B14F-4D97-AF65-F5344CB8AC3E}">
        <p14:creationId xmlns:p14="http://schemas.microsoft.com/office/powerpoint/2010/main" val="1962444617"/>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32DAD2ED-7D14-4FFC-B207-BDE5C926BC10}" type="slidenum">
              <a:rPr lang="ru-RU"/>
              <a:pPr/>
              <a:t>‹#›</a:t>
            </a:fld>
            <a:endParaRPr lang="ru-RU"/>
          </a:p>
        </p:txBody>
      </p:sp>
    </p:spTree>
    <p:extLst>
      <p:ext uri="{BB962C8B-B14F-4D97-AF65-F5344CB8AC3E}">
        <p14:creationId xmlns:p14="http://schemas.microsoft.com/office/powerpoint/2010/main" val="615953033"/>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268DA891-4E5B-42F7-B632-D382C5F7AC55}" type="slidenum">
              <a:rPr lang="ru-RU"/>
              <a:pPr/>
              <a:t>‹#›</a:t>
            </a:fld>
            <a:endParaRPr lang="ru-RU"/>
          </a:p>
        </p:txBody>
      </p:sp>
    </p:spTree>
    <p:extLst>
      <p:ext uri="{BB962C8B-B14F-4D97-AF65-F5344CB8AC3E}">
        <p14:creationId xmlns:p14="http://schemas.microsoft.com/office/powerpoint/2010/main" val="983104346"/>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E2444B12-CF34-4D73-B893-64397F749AAC}" type="slidenum">
              <a:rPr lang="ru-RU"/>
              <a:pPr/>
              <a:t>‹#›</a:t>
            </a:fld>
            <a:endParaRPr lang="ru-RU"/>
          </a:p>
        </p:txBody>
      </p:sp>
    </p:spTree>
    <p:extLst>
      <p:ext uri="{BB962C8B-B14F-4D97-AF65-F5344CB8AC3E}">
        <p14:creationId xmlns:p14="http://schemas.microsoft.com/office/powerpoint/2010/main" val="1200556952"/>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196EB302-83C5-4C7C-AE7C-4BFD03A7CDCD}" type="slidenum">
              <a:rPr lang="ru-RU"/>
              <a:pPr/>
              <a:t>‹#›</a:t>
            </a:fld>
            <a:endParaRPr lang="ru-RU"/>
          </a:p>
        </p:txBody>
      </p:sp>
    </p:spTree>
    <p:extLst>
      <p:ext uri="{BB962C8B-B14F-4D97-AF65-F5344CB8AC3E}">
        <p14:creationId xmlns:p14="http://schemas.microsoft.com/office/powerpoint/2010/main" val="16755282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05B0AFA6-C443-4B9E-94BB-B6AF2507C03C}" type="slidenum">
              <a:rPr lang="ru-RU"/>
              <a:pPr/>
              <a:t>‹#›</a:t>
            </a:fld>
            <a:endParaRPr lang="ru-RU"/>
          </a:p>
        </p:txBody>
      </p:sp>
    </p:spTree>
    <p:extLst>
      <p:ext uri="{BB962C8B-B14F-4D97-AF65-F5344CB8AC3E}">
        <p14:creationId xmlns:p14="http://schemas.microsoft.com/office/powerpoint/2010/main" val="872835816"/>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36107A2B-CCDD-498C-A827-E7C2DB94EA42}" type="slidenum">
              <a:rPr lang="ru-RU"/>
              <a:pPr/>
              <a:t>‹#›</a:t>
            </a:fld>
            <a:endParaRPr lang="ru-RU"/>
          </a:p>
        </p:txBody>
      </p:sp>
    </p:spTree>
    <p:extLst>
      <p:ext uri="{BB962C8B-B14F-4D97-AF65-F5344CB8AC3E}">
        <p14:creationId xmlns:p14="http://schemas.microsoft.com/office/powerpoint/2010/main" val="936595353"/>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94E509BE-6FC1-451E-8589-299CA9047F60}" type="slidenum">
              <a:rPr lang="ru-RU"/>
              <a:pPr/>
              <a:t>‹#›</a:t>
            </a:fld>
            <a:endParaRPr lang="ru-RU"/>
          </a:p>
        </p:txBody>
      </p:sp>
    </p:spTree>
    <p:extLst>
      <p:ext uri="{BB962C8B-B14F-4D97-AF65-F5344CB8AC3E}">
        <p14:creationId xmlns:p14="http://schemas.microsoft.com/office/powerpoint/2010/main" val="2400996890"/>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6BD1DDA9-8382-40F7-8832-3C55938F2656}" type="slidenum">
              <a:rPr lang="ru-RU"/>
              <a:pPr/>
              <a:t>‹#›</a:t>
            </a:fld>
            <a:endParaRPr lang="ru-RU"/>
          </a:p>
        </p:txBody>
      </p:sp>
    </p:spTree>
    <p:extLst>
      <p:ext uri="{BB962C8B-B14F-4D97-AF65-F5344CB8AC3E}">
        <p14:creationId xmlns:p14="http://schemas.microsoft.com/office/powerpoint/2010/main" val="824527995"/>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43854D4F-E5E6-40CD-B78E-7F80EE6BAB91}" type="slidenum">
              <a:rPr lang="ru-RU"/>
              <a:pPr/>
              <a:t>‹#›</a:t>
            </a:fld>
            <a:endParaRPr lang="ru-RU"/>
          </a:p>
        </p:txBody>
      </p:sp>
    </p:spTree>
    <p:extLst>
      <p:ext uri="{BB962C8B-B14F-4D97-AF65-F5344CB8AC3E}">
        <p14:creationId xmlns:p14="http://schemas.microsoft.com/office/powerpoint/2010/main" val="3454381048"/>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A34CAE56-9B01-4789-AD08-E89119BBDEB2}" type="slidenum">
              <a:rPr lang="ru-RU"/>
              <a:pPr/>
              <a:t>‹#›</a:t>
            </a:fld>
            <a:endParaRPr lang="ru-RU"/>
          </a:p>
        </p:txBody>
      </p:sp>
    </p:spTree>
    <p:extLst>
      <p:ext uri="{BB962C8B-B14F-4D97-AF65-F5344CB8AC3E}">
        <p14:creationId xmlns:p14="http://schemas.microsoft.com/office/powerpoint/2010/main" val="3725973263"/>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4E90E16A-C163-431D-8CD8-5F326CDA8D7F}" type="slidenum">
              <a:rPr lang="ru-RU"/>
              <a:pPr/>
              <a:t>‹#›</a:t>
            </a:fld>
            <a:endParaRPr lang="ru-RU"/>
          </a:p>
        </p:txBody>
      </p:sp>
    </p:spTree>
    <p:extLst>
      <p:ext uri="{BB962C8B-B14F-4D97-AF65-F5344CB8AC3E}">
        <p14:creationId xmlns:p14="http://schemas.microsoft.com/office/powerpoint/2010/main" val="2133630008"/>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5034009E-A26D-4EF9-8543-4428354925DA}" type="slidenum">
              <a:rPr lang="ru-RU"/>
              <a:pPr/>
              <a:t>‹#›</a:t>
            </a:fld>
            <a:endParaRPr lang="ru-RU"/>
          </a:p>
        </p:txBody>
      </p:sp>
    </p:spTree>
    <p:extLst>
      <p:ext uri="{BB962C8B-B14F-4D97-AF65-F5344CB8AC3E}">
        <p14:creationId xmlns:p14="http://schemas.microsoft.com/office/powerpoint/2010/main" val="1381027148"/>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B68E28B2-D9A6-4B04-AB8E-A33400F53010}" type="slidenum">
              <a:rPr lang="ru-RU"/>
              <a:pPr/>
              <a:t>‹#›</a:t>
            </a:fld>
            <a:endParaRPr lang="ru-RU"/>
          </a:p>
        </p:txBody>
      </p:sp>
    </p:spTree>
    <p:extLst>
      <p:ext uri="{BB962C8B-B14F-4D97-AF65-F5344CB8AC3E}">
        <p14:creationId xmlns:p14="http://schemas.microsoft.com/office/powerpoint/2010/main" val="3554810909"/>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C562DEA5-70EB-4F42-AD73-732C29AF3B54}" type="slidenum">
              <a:rPr lang="ru-RU"/>
              <a:pPr/>
              <a:t>‹#›</a:t>
            </a:fld>
            <a:endParaRPr lang="ru-RU"/>
          </a:p>
        </p:txBody>
      </p:sp>
    </p:spTree>
    <p:extLst>
      <p:ext uri="{BB962C8B-B14F-4D97-AF65-F5344CB8AC3E}">
        <p14:creationId xmlns:p14="http://schemas.microsoft.com/office/powerpoint/2010/main" val="2857708371"/>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7B993DB5-4FFA-47DC-837F-C39718EA39F1}" type="slidenum">
              <a:rPr lang="ru-RU"/>
              <a:pPr/>
              <a:t>‹#›</a:t>
            </a:fld>
            <a:endParaRPr lang="ru-RU"/>
          </a:p>
        </p:txBody>
      </p:sp>
    </p:spTree>
    <p:extLst>
      <p:ext uri="{BB962C8B-B14F-4D97-AF65-F5344CB8AC3E}">
        <p14:creationId xmlns:p14="http://schemas.microsoft.com/office/powerpoint/2010/main" val="5234213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FEA14762-F0C7-4A5D-BA4B-D15DFC403CC6}" type="slidenum">
              <a:rPr lang="ru-RU"/>
              <a:pPr/>
              <a:t>‹#›</a:t>
            </a:fld>
            <a:endParaRPr lang="ru-RU"/>
          </a:p>
        </p:txBody>
      </p:sp>
    </p:spTree>
    <p:extLst>
      <p:ext uri="{BB962C8B-B14F-4D97-AF65-F5344CB8AC3E}">
        <p14:creationId xmlns:p14="http://schemas.microsoft.com/office/powerpoint/2010/main" val="2245402020"/>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85BE24C1-6892-401C-827E-6D6394D73AB4}" type="slidenum">
              <a:rPr lang="ru-RU"/>
              <a:pPr/>
              <a:t>‹#›</a:t>
            </a:fld>
            <a:endParaRPr lang="ru-RU"/>
          </a:p>
        </p:txBody>
      </p:sp>
    </p:spTree>
    <p:extLst>
      <p:ext uri="{BB962C8B-B14F-4D97-AF65-F5344CB8AC3E}">
        <p14:creationId xmlns:p14="http://schemas.microsoft.com/office/powerpoint/2010/main" val="2979627003"/>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AE7D4E64-62B3-4554-983A-4C199D3F13E5}" type="slidenum">
              <a:rPr lang="ru-RU"/>
              <a:pPr/>
              <a:t>‹#›</a:t>
            </a:fld>
            <a:endParaRPr lang="ru-RU"/>
          </a:p>
        </p:txBody>
      </p:sp>
    </p:spTree>
    <p:extLst>
      <p:ext uri="{BB962C8B-B14F-4D97-AF65-F5344CB8AC3E}">
        <p14:creationId xmlns:p14="http://schemas.microsoft.com/office/powerpoint/2010/main" val="1204533943"/>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D2ACF385-5EC7-4217-95F9-307AD9F5E05E}" type="slidenum">
              <a:rPr lang="ru-RU"/>
              <a:pPr/>
              <a:t>‹#›</a:t>
            </a:fld>
            <a:endParaRPr lang="ru-RU"/>
          </a:p>
        </p:txBody>
      </p:sp>
    </p:spTree>
    <p:extLst>
      <p:ext uri="{BB962C8B-B14F-4D97-AF65-F5344CB8AC3E}">
        <p14:creationId xmlns:p14="http://schemas.microsoft.com/office/powerpoint/2010/main" val="1562173265"/>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CCC5D780-E281-4B2E-B751-E9263C4B6DF6}" type="slidenum">
              <a:rPr lang="ru-RU"/>
              <a:pPr/>
              <a:t>‹#›</a:t>
            </a:fld>
            <a:endParaRPr lang="ru-RU"/>
          </a:p>
        </p:txBody>
      </p:sp>
    </p:spTree>
    <p:extLst>
      <p:ext uri="{BB962C8B-B14F-4D97-AF65-F5344CB8AC3E}">
        <p14:creationId xmlns:p14="http://schemas.microsoft.com/office/powerpoint/2010/main" val="4237236335"/>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55579559-76C8-465C-91C4-6DBD3A3EE76F}" type="slidenum">
              <a:rPr lang="ru-RU"/>
              <a:pPr/>
              <a:t>‹#›</a:t>
            </a:fld>
            <a:endParaRPr lang="ru-RU"/>
          </a:p>
        </p:txBody>
      </p:sp>
    </p:spTree>
    <p:extLst>
      <p:ext uri="{BB962C8B-B14F-4D97-AF65-F5344CB8AC3E}">
        <p14:creationId xmlns:p14="http://schemas.microsoft.com/office/powerpoint/2010/main" val="3864664412"/>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12C173C0-78D5-4E0B-8DFE-C6191E5AF451}" type="slidenum">
              <a:rPr lang="ru-RU"/>
              <a:pPr/>
              <a:t>‹#›</a:t>
            </a:fld>
            <a:endParaRPr lang="ru-RU"/>
          </a:p>
        </p:txBody>
      </p:sp>
    </p:spTree>
    <p:extLst>
      <p:ext uri="{BB962C8B-B14F-4D97-AF65-F5344CB8AC3E}">
        <p14:creationId xmlns:p14="http://schemas.microsoft.com/office/powerpoint/2010/main" val="1607101486"/>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5E233D5F-CBC2-464E-81E7-F2DD04701112}" type="slidenum">
              <a:rPr lang="ru-RU"/>
              <a:pPr/>
              <a:t>‹#›</a:t>
            </a:fld>
            <a:endParaRPr lang="ru-RU"/>
          </a:p>
        </p:txBody>
      </p:sp>
    </p:spTree>
    <p:extLst>
      <p:ext uri="{BB962C8B-B14F-4D97-AF65-F5344CB8AC3E}">
        <p14:creationId xmlns:p14="http://schemas.microsoft.com/office/powerpoint/2010/main" val="172676681"/>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BFE19DB8-4560-4FDC-A7B9-F682D0111F3F}" type="slidenum">
              <a:rPr lang="ru-RU"/>
              <a:pPr/>
              <a:t>‹#›</a:t>
            </a:fld>
            <a:endParaRPr lang="ru-RU"/>
          </a:p>
        </p:txBody>
      </p:sp>
    </p:spTree>
    <p:extLst>
      <p:ext uri="{BB962C8B-B14F-4D97-AF65-F5344CB8AC3E}">
        <p14:creationId xmlns:p14="http://schemas.microsoft.com/office/powerpoint/2010/main" val="3877420782"/>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4CB11F55-972C-4C95-BF0A-383B41A0CE20}" type="slidenum">
              <a:rPr lang="ru-RU"/>
              <a:pPr/>
              <a:t>‹#›</a:t>
            </a:fld>
            <a:endParaRPr lang="ru-RU"/>
          </a:p>
        </p:txBody>
      </p:sp>
    </p:spTree>
    <p:extLst>
      <p:ext uri="{BB962C8B-B14F-4D97-AF65-F5344CB8AC3E}">
        <p14:creationId xmlns:p14="http://schemas.microsoft.com/office/powerpoint/2010/main" val="1421628782"/>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ED923C20-1800-4D15-A77A-1C2F4D3065E0}" type="slidenum">
              <a:rPr lang="ru-RU"/>
              <a:pPr/>
              <a:t>‹#›</a:t>
            </a:fld>
            <a:endParaRPr lang="ru-RU"/>
          </a:p>
        </p:txBody>
      </p:sp>
    </p:spTree>
    <p:extLst>
      <p:ext uri="{BB962C8B-B14F-4D97-AF65-F5344CB8AC3E}">
        <p14:creationId xmlns:p14="http://schemas.microsoft.com/office/powerpoint/2010/main" val="12764342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C066232D-0C3C-4D21-95D0-46ABB99DF4B5}" type="slidenum">
              <a:rPr lang="ru-RU"/>
              <a:pPr/>
              <a:t>‹#›</a:t>
            </a:fld>
            <a:endParaRPr lang="ru-RU"/>
          </a:p>
        </p:txBody>
      </p:sp>
    </p:spTree>
    <p:extLst>
      <p:ext uri="{BB962C8B-B14F-4D97-AF65-F5344CB8AC3E}">
        <p14:creationId xmlns:p14="http://schemas.microsoft.com/office/powerpoint/2010/main" val="3863853109"/>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8712F683-1367-4795-9DCA-EA2256F16758}" type="slidenum">
              <a:rPr lang="ru-RU"/>
              <a:pPr/>
              <a:t>‹#›</a:t>
            </a:fld>
            <a:endParaRPr lang="ru-RU"/>
          </a:p>
        </p:txBody>
      </p:sp>
    </p:spTree>
    <p:extLst>
      <p:ext uri="{BB962C8B-B14F-4D97-AF65-F5344CB8AC3E}">
        <p14:creationId xmlns:p14="http://schemas.microsoft.com/office/powerpoint/2010/main" val="2085886906"/>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77832352-862B-410B-9D56-EC15AC522542}" type="slidenum">
              <a:rPr lang="ru-RU"/>
              <a:pPr/>
              <a:t>‹#›</a:t>
            </a:fld>
            <a:endParaRPr lang="ru-RU"/>
          </a:p>
        </p:txBody>
      </p:sp>
    </p:spTree>
    <p:extLst>
      <p:ext uri="{BB962C8B-B14F-4D97-AF65-F5344CB8AC3E}">
        <p14:creationId xmlns:p14="http://schemas.microsoft.com/office/powerpoint/2010/main" val="51313363"/>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71167B21-5B78-4B96-90DB-68B8F746588B}" type="slidenum">
              <a:rPr lang="ru-RU"/>
              <a:pPr/>
              <a:t>‹#›</a:t>
            </a:fld>
            <a:endParaRPr lang="ru-RU"/>
          </a:p>
        </p:txBody>
      </p:sp>
    </p:spTree>
    <p:extLst>
      <p:ext uri="{BB962C8B-B14F-4D97-AF65-F5344CB8AC3E}">
        <p14:creationId xmlns:p14="http://schemas.microsoft.com/office/powerpoint/2010/main" val="1639997849"/>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415D8314-F162-458F-87AB-996EA04A7ABC}" type="slidenum">
              <a:rPr lang="ru-RU"/>
              <a:pPr/>
              <a:t>‹#›</a:t>
            </a:fld>
            <a:endParaRPr lang="ru-RU"/>
          </a:p>
        </p:txBody>
      </p:sp>
    </p:spTree>
    <p:extLst>
      <p:ext uri="{BB962C8B-B14F-4D97-AF65-F5344CB8AC3E}">
        <p14:creationId xmlns:p14="http://schemas.microsoft.com/office/powerpoint/2010/main" val="3008095333"/>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DFC5CA47-6054-40F6-82C7-D673843A64CA}" type="slidenum">
              <a:rPr lang="ru-RU"/>
              <a:pPr/>
              <a:t>‹#›</a:t>
            </a:fld>
            <a:endParaRPr lang="ru-RU"/>
          </a:p>
        </p:txBody>
      </p:sp>
    </p:spTree>
    <p:extLst>
      <p:ext uri="{BB962C8B-B14F-4D97-AF65-F5344CB8AC3E}">
        <p14:creationId xmlns:p14="http://schemas.microsoft.com/office/powerpoint/2010/main" val="1015829246"/>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359ADAB0-1C7F-4BCE-8A99-637A8241E99B}" type="slidenum">
              <a:rPr lang="ru-RU"/>
              <a:pPr/>
              <a:t>‹#›</a:t>
            </a:fld>
            <a:endParaRPr lang="ru-RU"/>
          </a:p>
        </p:txBody>
      </p:sp>
    </p:spTree>
    <p:extLst>
      <p:ext uri="{BB962C8B-B14F-4D97-AF65-F5344CB8AC3E}">
        <p14:creationId xmlns:p14="http://schemas.microsoft.com/office/powerpoint/2010/main" val="4227036639"/>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3136CC86-11DA-4AB2-B957-2DC0D261EE32}" type="slidenum">
              <a:rPr lang="ru-RU"/>
              <a:pPr/>
              <a:t>‹#›</a:t>
            </a:fld>
            <a:endParaRPr lang="ru-RU"/>
          </a:p>
        </p:txBody>
      </p:sp>
    </p:spTree>
    <p:extLst>
      <p:ext uri="{BB962C8B-B14F-4D97-AF65-F5344CB8AC3E}">
        <p14:creationId xmlns:p14="http://schemas.microsoft.com/office/powerpoint/2010/main" val="4098931664"/>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9607897D-00CF-48E6-B285-2866E4134671}" type="slidenum">
              <a:rPr lang="ru-RU"/>
              <a:pPr/>
              <a:t>‹#›</a:t>
            </a:fld>
            <a:endParaRPr lang="ru-RU"/>
          </a:p>
        </p:txBody>
      </p:sp>
    </p:spTree>
    <p:extLst>
      <p:ext uri="{BB962C8B-B14F-4D97-AF65-F5344CB8AC3E}">
        <p14:creationId xmlns:p14="http://schemas.microsoft.com/office/powerpoint/2010/main" val="2927054450"/>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D3ABA70F-DEDC-452A-9446-3F974AE54D16}" type="slidenum">
              <a:rPr lang="ru-RU"/>
              <a:pPr/>
              <a:t>‹#›</a:t>
            </a:fld>
            <a:endParaRPr lang="ru-RU"/>
          </a:p>
        </p:txBody>
      </p:sp>
    </p:spTree>
    <p:extLst>
      <p:ext uri="{BB962C8B-B14F-4D97-AF65-F5344CB8AC3E}">
        <p14:creationId xmlns:p14="http://schemas.microsoft.com/office/powerpoint/2010/main" val="2762461311"/>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5673FE29-B213-4468-B405-89F5B0EB8AD3}" type="slidenum">
              <a:rPr lang="ru-RU"/>
              <a:pPr/>
              <a:t>‹#›</a:t>
            </a:fld>
            <a:endParaRPr lang="ru-RU"/>
          </a:p>
        </p:txBody>
      </p:sp>
    </p:spTree>
    <p:extLst>
      <p:ext uri="{BB962C8B-B14F-4D97-AF65-F5344CB8AC3E}">
        <p14:creationId xmlns:p14="http://schemas.microsoft.com/office/powerpoint/2010/main" val="3769022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6D312718-7227-49CD-9334-7F74043E7BB4}" type="slidenum">
              <a:rPr lang="es-ES" altLang="ru-RU" smtClean="0"/>
              <a:pPr/>
              <a:t>‹#›</a:t>
            </a:fld>
            <a:endParaRPr lang="es-ES" altLang="ru-RU"/>
          </a:p>
        </p:txBody>
      </p:sp>
    </p:spTree>
    <p:extLst>
      <p:ext uri="{BB962C8B-B14F-4D97-AF65-F5344CB8AC3E}">
        <p14:creationId xmlns:p14="http://schemas.microsoft.com/office/powerpoint/2010/main" val="33677955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BE7F0894-B635-4784-AEF4-D1B2AD8CE33B}" type="slidenum">
              <a:rPr lang="ru-RU"/>
              <a:pPr/>
              <a:t>‹#›</a:t>
            </a:fld>
            <a:endParaRPr lang="ru-RU"/>
          </a:p>
        </p:txBody>
      </p:sp>
    </p:spTree>
    <p:extLst>
      <p:ext uri="{BB962C8B-B14F-4D97-AF65-F5344CB8AC3E}">
        <p14:creationId xmlns:p14="http://schemas.microsoft.com/office/powerpoint/2010/main" val="430011712"/>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BBDAFF52-D5B4-46A1-8803-147BCA19BF33}" type="slidenum">
              <a:rPr lang="ru-RU"/>
              <a:pPr/>
              <a:t>‹#›</a:t>
            </a:fld>
            <a:endParaRPr lang="ru-RU"/>
          </a:p>
        </p:txBody>
      </p:sp>
    </p:spTree>
    <p:extLst>
      <p:ext uri="{BB962C8B-B14F-4D97-AF65-F5344CB8AC3E}">
        <p14:creationId xmlns:p14="http://schemas.microsoft.com/office/powerpoint/2010/main" val="3557658362"/>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0D3765B8-973A-4E62-AAE0-1815D06D97B0}" type="slidenum">
              <a:rPr lang="ru-RU"/>
              <a:pPr/>
              <a:t>‹#›</a:t>
            </a:fld>
            <a:endParaRPr lang="ru-RU"/>
          </a:p>
        </p:txBody>
      </p:sp>
    </p:spTree>
    <p:extLst>
      <p:ext uri="{BB962C8B-B14F-4D97-AF65-F5344CB8AC3E}">
        <p14:creationId xmlns:p14="http://schemas.microsoft.com/office/powerpoint/2010/main" val="2860255996"/>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BE95A767-F57C-4D4C-8574-9106B0F43897}" type="slidenum">
              <a:rPr lang="ru-RU"/>
              <a:pPr/>
              <a:t>‹#›</a:t>
            </a:fld>
            <a:endParaRPr lang="ru-RU"/>
          </a:p>
        </p:txBody>
      </p:sp>
    </p:spTree>
    <p:extLst>
      <p:ext uri="{BB962C8B-B14F-4D97-AF65-F5344CB8AC3E}">
        <p14:creationId xmlns:p14="http://schemas.microsoft.com/office/powerpoint/2010/main" val="492155300"/>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B8D4D1B5-E3B0-43A4-B09B-7811EFAD209E}" type="slidenum">
              <a:rPr lang="ru-RU"/>
              <a:pPr/>
              <a:t>‹#›</a:t>
            </a:fld>
            <a:endParaRPr lang="ru-RU"/>
          </a:p>
        </p:txBody>
      </p:sp>
    </p:spTree>
    <p:extLst>
      <p:ext uri="{BB962C8B-B14F-4D97-AF65-F5344CB8AC3E}">
        <p14:creationId xmlns:p14="http://schemas.microsoft.com/office/powerpoint/2010/main" val="3897557622"/>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37B41E96-0C76-4B74-844C-32052518B85B}" type="slidenum">
              <a:rPr lang="ru-RU"/>
              <a:pPr/>
              <a:t>‹#›</a:t>
            </a:fld>
            <a:endParaRPr lang="ru-RU"/>
          </a:p>
        </p:txBody>
      </p:sp>
    </p:spTree>
    <p:extLst>
      <p:ext uri="{BB962C8B-B14F-4D97-AF65-F5344CB8AC3E}">
        <p14:creationId xmlns:p14="http://schemas.microsoft.com/office/powerpoint/2010/main" val="3205842257"/>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B11C6CA7-1799-4F5F-B2BC-6512E33CCA81}" type="slidenum">
              <a:rPr lang="ru-RU"/>
              <a:pPr/>
              <a:t>‹#›</a:t>
            </a:fld>
            <a:endParaRPr lang="ru-RU"/>
          </a:p>
        </p:txBody>
      </p:sp>
    </p:spTree>
    <p:extLst>
      <p:ext uri="{BB962C8B-B14F-4D97-AF65-F5344CB8AC3E}">
        <p14:creationId xmlns:p14="http://schemas.microsoft.com/office/powerpoint/2010/main" val="2720309120"/>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E36E16B4-F8A0-444A-8FC5-93AD83B29496}" type="slidenum">
              <a:rPr lang="ru-RU"/>
              <a:pPr/>
              <a:t>‹#›</a:t>
            </a:fld>
            <a:endParaRPr lang="ru-RU"/>
          </a:p>
        </p:txBody>
      </p:sp>
    </p:spTree>
    <p:extLst>
      <p:ext uri="{BB962C8B-B14F-4D97-AF65-F5344CB8AC3E}">
        <p14:creationId xmlns:p14="http://schemas.microsoft.com/office/powerpoint/2010/main" val="1273208987"/>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F61811CF-AE13-4158-921A-5776C8F7546C}" type="slidenum">
              <a:rPr lang="ru-RU"/>
              <a:pPr/>
              <a:t>‹#›</a:t>
            </a:fld>
            <a:endParaRPr lang="ru-RU"/>
          </a:p>
        </p:txBody>
      </p:sp>
    </p:spTree>
    <p:extLst>
      <p:ext uri="{BB962C8B-B14F-4D97-AF65-F5344CB8AC3E}">
        <p14:creationId xmlns:p14="http://schemas.microsoft.com/office/powerpoint/2010/main" val="2016178611"/>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3BB53F8C-8DE4-4D3E-B221-3064159E78F4}" type="slidenum">
              <a:rPr lang="ru-RU"/>
              <a:pPr/>
              <a:t>‹#›</a:t>
            </a:fld>
            <a:endParaRPr lang="ru-RU"/>
          </a:p>
        </p:txBody>
      </p:sp>
    </p:spTree>
    <p:extLst>
      <p:ext uri="{BB962C8B-B14F-4D97-AF65-F5344CB8AC3E}">
        <p14:creationId xmlns:p14="http://schemas.microsoft.com/office/powerpoint/2010/main" val="1557677380"/>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0CD32DEB-D2C0-4731-A68A-0D7B5C597B67}" type="slidenum">
              <a:rPr lang="ru-RU"/>
              <a:pPr/>
              <a:t>‹#›</a:t>
            </a:fld>
            <a:endParaRPr lang="ru-RU"/>
          </a:p>
        </p:txBody>
      </p:sp>
    </p:spTree>
    <p:extLst>
      <p:ext uri="{BB962C8B-B14F-4D97-AF65-F5344CB8AC3E}">
        <p14:creationId xmlns:p14="http://schemas.microsoft.com/office/powerpoint/2010/main" val="34162306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285EFE24-CAEA-4524-8389-FDC766F3A8E5}" type="slidenum">
              <a:rPr lang="ru-RU"/>
              <a:pPr/>
              <a:t>‹#›</a:t>
            </a:fld>
            <a:endParaRPr lang="ru-RU"/>
          </a:p>
        </p:txBody>
      </p:sp>
    </p:spTree>
    <p:extLst>
      <p:ext uri="{BB962C8B-B14F-4D97-AF65-F5344CB8AC3E}">
        <p14:creationId xmlns:p14="http://schemas.microsoft.com/office/powerpoint/2010/main" val="2200028281"/>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1B56D5E0-C65C-46BD-8DDA-7B2823DAB567}" type="slidenum">
              <a:rPr lang="ru-RU"/>
              <a:pPr/>
              <a:t>‹#›</a:t>
            </a:fld>
            <a:endParaRPr lang="ru-RU"/>
          </a:p>
        </p:txBody>
      </p:sp>
    </p:spTree>
    <p:extLst>
      <p:ext uri="{BB962C8B-B14F-4D97-AF65-F5344CB8AC3E}">
        <p14:creationId xmlns:p14="http://schemas.microsoft.com/office/powerpoint/2010/main" val="2646299734"/>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FC8A2144-A651-4FBD-AB71-29DFE50A522A}" type="slidenum">
              <a:rPr lang="ru-RU"/>
              <a:pPr/>
              <a:t>‹#›</a:t>
            </a:fld>
            <a:endParaRPr lang="ru-RU"/>
          </a:p>
        </p:txBody>
      </p:sp>
    </p:spTree>
    <p:extLst>
      <p:ext uri="{BB962C8B-B14F-4D97-AF65-F5344CB8AC3E}">
        <p14:creationId xmlns:p14="http://schemas.microsoft.com/office/powerpoint/2010/main" val="1509525557"/>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D2C3D64E-1D43-4EAB-8E8A-FEC1F1AD7E1A}" type="slidenum">
              <a:rPr lang="ru-RU"/>
              <a:pPr/>
              <a:t>‹#›</a:t>
            </a:fld>
            <a:endParaRPr lang="ru-RU"/>
          </a:p>
        </p:txBody>
      </p:sp>
    </p:spTree>
    <p:extLst>
      <p:ext uri="{BB962C8B-B14F-4D97-AF65-F5344CB8AC3E}">
        <p14:creationId xmlns:p14="http://schemas.microsoft.com/office/powerpoint/2010/main" val="4191429321"/>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7F29CD8B-7A61-4A2D-9136-28C09F0F2460}" type="slidenum">
              <a:rPr lang="ru-RU"/>
              <a:pPr/>
              <a:t>‹#›</a:t>
            </a:fld>
            <a:endParaRPr lang="ru-RU"/>
          </a:p>
        </p:txBody>
      </p:sp>
    </p:spTree>
    <p:extLst>
      <p:ext uri="{BB962C8B-B14F-4D97-AF65-F5344CB8AC3E}">
        <p14:creationId xmlns:p14="http://schemas.microsoft.com/office/powerpoint/2010/main" val="1179109959"/>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B62C35E2-7285-4754-A7E2-520F33D70D28}" type="slidenum">
              <a:rPr lang="ru-RU"/>
              <a:pPr/>
              <a:t>‹#›</a:t>
            </a:fld>
            <a:endParaRPr lang="ru-RU"/>
          </a:p>
        </p:txBody>
      </p:sp>
    </p:spTree>
    <p:extLst>
      <p:ext uri="{BB962C8B-B14F-4D97-AF65-F5344CB8AC3E}">
        <p14:creationId xmlns:p14="http://schemas.microsoft.com/office/powerpoint/2010/main" val="184481422"/>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6A75E13B-9788-4137-846D-94B622D7CF6E}" type="slidenum">
              <a:rPr lang="ru-RU"/>
              <a:pPr/>
              <a:t>‹#›</a:t>
            </a:fld>
            <a:endParaRPr lang="ru-RU"/>
          </a:p>
        </p:txBody>
      </p:sp>
    </p:spTree>
    <p:extLst>
      <p:ext uri="{BB962C8B-B14F-4D97-AF65-F5344CB8AC3E}">
        <p14:creationId xmlns:p14="http://schemas.microsoft.com/office/powerpoint/2010/main" val="2565772188"/>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54714752-06DB-43BD-87E1-97843AF0BF66}" type="slidenum">
              <a:rPr lang="ru-RU"/>
              <a:pPr/>
              <a:t>‹#›</a:t>
            </a:fld>
            <a:endParaRPr lang="ru-RU"/>
          </a:p>
        </p:txBody>
      </p:sp>
    </p:spTree>
    <p:extLst>
      <p:ext uri="{BB962C8B-B14F-4D97-AF65-F5344CB8AC3E}">
        <p14:creationId xmlns:p14="http://schemas.microsoft.com/office/powerpoint/2010/main" val="1540096436"/>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BD067274-300D-4CA0-8076-3ED7F30660A0}" type="slidenum">
              <a:rPr lang="ru-RU"/>
              <a:pPr/>
              <a:t>‹#›</a:t>
            </a:fld>
            <a:endParaRPr lang="ru-RU"/>
          </a:p>
        </p:txBody>
      </p:sp>
    </p:spTree>
    <p:extLst>
      <p:ext uri="{BB962C8B-B14F-4D97-AF65-F5344CB8AC3E}">
        <p14:creationId xmlns:p14="http://schemas.microsoft.com/office/powerpoint/2010/main" val="1291494691"/>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3A2DFED3-2A72-405C-9E46-590EDA5F3813}" type="slidenum">
              <a:rPr lang="ru-RU"/>
              <a:pPr/>
              <a:t>‹#›</a:t>
            </a:fld>
            <a:endParaRPr lang="ru-RU"/>
          </a:p>
        </p:txBody>
      </p:sp>
    </p:spTree>
    <p:extLst>
      <p:ext uri="{BB962C8B-B14F-4D97-AF65-F5344CB8AC3E}">
        <p14:creationId xmlns:p14="http://schemas.microsoft.com/office/powerpoint/2010/main" val="1801704335"/>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141FB871-3AAC-4895-A737-3AC86CE4182A}" type="slidenum">
              <a:rPr lang="ru-RU"/>
              <a:pPr/>
              <a:t>‹#›</a:t>
            </a:fld>
            <a:endParaRPr lang="ru-RU"/>
          </a:p>
        </p:txBody>
      </p:sp>
    </p:spTree>
    <p:extLst>
      <p:ext uri="{BB962C8B-B14F-4D97-AF65-F5344CB8AC3E}">
        <p14:creationId xmlns:p14="http://schemas.microsoft.com/office/powerpoint/2010/main" val="10834419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0AC88980-1BC4-429B-A2FC-2A115E282EA2}" type="slidenum">
              <a:rPr lang="ru-RU"/>
              <a:pPr/>
              <a:t>‹#›</a:t>
            </a:fld>
            <a:endParaRPr lang="ru-RU"/>
          </a:p>
        </p:txBody>
      </p:sp>
    </p:spTree>
    <p:extLst>
      <p:ext uri="{BB962C8B-B14F-4D97-AF65-F5344CB8AC3E}">
        <p14:creationId xmlns:p14="http://schemas.microsoft.com/office/powerpoint/2010/main" val="2507395205"/>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C1A015E8-8346-4AB8-BA07-F85B11F1837B}" type="slidenum">
              <a:rPr lang="ru-RU"/>
              <a:pPr/>
              <a:t>‹#›</a:t>
            </a:fld>
            <a:endParaRPr lang="ru-RU"/>
          </a:p>
        </p:txBody>
      </p:sp>
    </p:spTree>
    <p:extLst>
      <p:ext uri="{BB962C8B-B14F-4D97-AF65-F5344CB8AC3E}">
        <p14:creationId xmlns:p14="http://schemas.microsoft.com/office/powerpoint/2010/main" val="1067706397"/>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B89131FE-2BE2-4293-A7BD-4677E86F5A41}" type="slidenum">
              <a:rPr lang="ru-RU"/>
              <a:pPr/>
              <a:t>‹#›</a:t>
            </a:fld>
            <a:endParaRPr lang="ru-RU"/>
          </a:p>
        </p:txBody>
      </p:sp>
    </p:spTree>
    <p:extLst>
      <p:ext uri="{BB962C8B-B14F-4D97-AF65-F5344CB8AC3E}">
        <p14:creationId xmlns:p14="http://schemas.microsoft.com/office/powerpoint/2010/main" val="4263545795"/>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01273041-D2D0-4037-9B21-EE47CE106A46}" type="slidenum">
              <a:rPr lang="ru-RU"/>
              <a:pPr/>
              <a:t>‹#›</a:t>
            </a:fld>
            <a:endParaRPr lang="ru-RU"/>
          </a:p>
        </p:txBody>
      </p:sp>
    </p:spTree>
    <p:extLst>
      <p:ext uri="{BB962C8B-B14F-4D97-AF65-F5344CB8AC3E}">
        <p14:creationId xmlns:p14="http://schemas.microsoft.com/office/powerpoint/2010/main" val="80852551"/>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E3CFDA8C-82A2-490A-BECF-DD4012F64FF5}" type="slidenum">
              <a:rPr lang="ru-RU"/>
              <a:pPr/>
              <a:t>‹#›</a:t>
            </a:fld>
            <a:endParaRPr lang="ru-RU"/>
          </a:p>
        </p:txBody>
      </p:sp>
    </p:spTree>
    <p:extLst>
      <p:ext uri="{BB962C8B-B14F-4D97-AF65-F5344CB8AC3E}">
        <p14:creationId xmlns:p14="http://schemas.microsoft.com/office/powerpoint/2010/main" val="152442479"/>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A4C148B6-C168-4E32-8540-DDCC38B53EFB}" type="slidenum">
              <a:rPr lang="ru-RU"/>
              <a:pPr/>
              <a:t>‹#›</a:t>
            </a:fld>
            <a:endParaRPr lang="ru-RU"/>
          </a:p>
        </p:txBody>
      </p:sp>
    </p:spTree>
    <p:extLst>
      <p:ext uri="{BB962C8B-B14F-4D97-AF65-F5344CB8AC3E}">
        <p14:creationId xmlns:p14="http://schemas.microsoft.com/office/powerpoint/2010/main" val="1366952287"/>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442D1A38-755F-4C01-A3A0-205F1EC295C1}" type="slidenum">
              <a:rPr lang="ru-RU"/>
              <a:pPr/>
              <a:t>‹#›</a:t>
            </a:fld>
            <a:endParaRPr lang="ru-RU"/>
          </a:p>
        </p:txBody>
      </p:sp>
    </p:spTree>
    <p:extLst>
      <p:ext uri="{BB962C8B-B14F-4D97-AF65-F5344CB8AC3E}">
        <p14:creationId xmlns:p14="http://schemas.microsoft.com/office/powerpoint/2010/main" val="797251216"/>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3E37D4DC-4F89-4560-803B-818753DD8884}" type="slidenum">
              <a:rPr lang="ru-RU"/>
              <a:pPr/>
              <a:t>‹#›</a:t>
            </a:fld>
            <a:endParaRPr lang="ru-RU"/>
          </a:p>
        </p:txBody>
      </p:sp>
    </p:spTree>
    <p:extLst>
      <p:ext uri="{BB962C8B-B14F-4D97-AF65-F5344CB8AC3E}">
        <p14:creationId xmlns:p14="http://schemas.microsoft.com/office/powerpoint/2010/main" val="2917562700"/>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CCBFE5C7-BDCE-4E4A-8FB3-038250275E28}" type="slidenum">
              <a:rPr lang="ru-RU"/>
              <a:pPr/>
              <a:t>‹#›</a:t>
            </a:fld>
            <a:endParaRPr lang="ru-RU"/>
          </a:p>
        </p:txBody>
      </p:sp>
    </p:spTree>
    <p:extLst>
      <p:ext uri="{BB962C8B-B14F-4D97-AF65-F5344CB8AC3E}">
        <p14:creationId xmlns:p14="http://schemas.microsoft.com/office/powerpoint/2010/main" val="4279880203"/>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18B1DBD0-990B-4B7A-9EA3-9024C8395FCE}" type="slidenum">
              <a:rPr lang="ru-RU"/>
              <a:pPr/>
              <a:t>‹#›</a:t>
            </a:fld>
            <a:endParaRPr lang="ru-RU"/>
          </a:p>
        </p:txBody>
      </p:sp>
    </p:spTree>
    <p:extLst>
      <p:ext uri="{BB962C8B-B14F-4D97-AF65-F5344CB8AC3E}">
        <p14:creationId xmlns:p14="http://schemas.microsoft.com/office/powerpoint/2010/main" val="286082650"/>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1F93F54B-613A-4F92-B4B0-DACF765F4E74}" type="slidenum">
              <a:rPr lang="ru-RU"/>
              <a:pPr/>
              <a:t>‹#›</a:t>
            </a:fld>
            <a:endParaRPr lang="ru-RU"/>
          </a:p>
        </p:txBody>
      </p:sp>
    </p:spTree>
    <p:extLst>
      <p:ext uri="{BB962C8B-B14F-4D97-AF65-F5344CB8AC3E}">
        <p14:creationId xmlns:p14="http://schemas.microsoft.com/office/powerpoint/2010/main" val="41448216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DD743A86-1055-473E-BB44-3E15A90A5E95}" type="slidenum">
              <a:rPr lang="ru-RU"/>
              <a:pPr/>
              <a:t>‹#›</a:t>
            </a:fld>
            <a:endParaRPr lang="ru-RU"/>
          </a:p>
        </p:txBody>
      </p:sp>
    </p:spTree>
    <p:extLst>
      <p:ext uri="{BB962C8B-B14F-4D97-AF65-F5344CB8AC3E}">
        <p14:creationId xmlns:p14="http://schemas.microsoft.com/office/powerpoint/2010/main" val="1804925607"/>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5181F6B2-6908-437E-B704-41FC19C43016}" type="slidenum">
              <a:rPr lang="ru-RU"/>
              <a:pPr/>
              <a:t>‹#›</a:t>
            </a:fld>
            <a:endParaRPr lang="ru-RU"/>
          </a:p>
        </p:txBody>
      </p:sp>
    </p:spTree>
    <p:extLst>
      <p:ext uri="{BB962C8B-B14F-4D97-AF65-F5344CB8AC3E}">
        <p14:creationId xmlns:p14="http://schemas.microsoft.com/office/powerpoint/2010/main" val="2349980842"/>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2E432746-C89F-4FC9-945D-C7A170E623A2}" type="slidenum">
              <a:rPr lang="ru-RU"/>
              <a:pPr/>
              <a:t>‹#›</a:t>
            </a:fld>
            <a:endParaRPr lang="ru-RU"/>
          </a:p>
        </p:txBody>
      </p:sp>
    </p:spTree>
    <p:extLst>
      <p:ext uri="{BB962C8B-B14F-4D97-AF65-F5344CB8AC3E}">
        <p14:creationId xmlns:p14="http://schemas.microsoft.com/office/powerpoint/2010/main" val="3177253793"/>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CB89E43F-8563-451B-BFAD-BD15C796D899}" type="slidenum">
              <a:rPr lang="ru-RU"/>
              <a:pPr/>
              <a:t>‹#›</a:t>
            </a:fld>
            <a:endParaRPr lang="ru-RU"/>
          </a:p>
        </p:txBody>
      </p:sp>
    </p:spTree>
    <p:extLst>
      <p:ext uri="{BB962C8B-B14F-4D97-AF65-F5344CB8AC3E}">
        <p14:creationId xmlns:p14="http://schemas.microsoft.com/office/powerpoint/2010/main" val="665143904"/>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5471B139-3363-4DCF-88F7-AF17F6BF9EF1}" type="slidenum">
              <a:rPr lang="ru-RU"/>
              <a:pPr/>
              <a:t>‹#›</a:t>
            </a:fld>
            <a:endParaRPr lang="ru-RU"/>
          </a:p>
        </p:txBody>
      </p:sp>
    </p:spTree>
    <p:extLst>
      <p:ext uri="{BB962C8B-B14F-4D97-AF65-F5344CB8AC3E}">
        <p14:creationId xmlns:p14="http://schemas.microsoft.com/office/powerpoint/2010/main" val="2355517857"/>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22196577-429B-4BA1-BFAF-A635277AC7AC}" type="slidenum">
              <a:rPr lang="ru-RU"/>
              <a:pPr/>
              <a:t>‹#›</a:t>
            </a:fld>
            <a:endParaRPr lang="ru-RU"/>
          </a:p>
        </p:txBody>
      </p:sp>
    </p:spTree>
    <p:extLst>
      <p:ext uri="{BB962C8B-B14F-4D97-AF65-F5344CB8AC3E}">
        <p14:creationId xmlns:p14="http://schemas.microsoft.com/office/powerpoint/2010/main" val="1869099582"/>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F2E548D6-B6E6-413B-BF33-AED75FEB8F77}" type="slidenum">
              <a:rPr lang="ru-RU"/>
              <a:pPr/>
              <a:t>‹#›</a:t>
            </a:fld>
            <a:endParaRPr lang="ru-RU"/>
          </a:p>
        </p:txBody>
      </p:sp>
    </p:spTree>
    <p:extLst>
      <p:ext uri="{BB962C8B-B14F-4D97-AF65-F5344CB8AC3E}">
        <p14:creationId xmlns:p14="http://schemas.microsoft.com/office/powerpoint/2010/main" val="4226607693"/>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FB492977-D740-400D-9039-BD0CBF96212F}" type="slidenum">
              <a:rPr lang="ru-RU"/>
              <a:pPr/>
              <a:t>‹#›</a:t>
            </a:fld>
            <a:endParaRPr lang="ru-RU"/>
          </a:p>
        </p:txBody>
      </p:sp>
    </p:spTree>
    <p:extLst>
      <p:ext uri="{BB962C8B-B14F-4D97-AF65-F5344CB8AC3E}">
        <p14:creationId xmlns:p14="http://schemas.microsoft.com/office/powerpoint/2010/main" val="2042504115"/>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DD27C8AF-CD5C-4472-B22C-FEACA2F96F50}" type="slidenum">
              <a:rPr lang="ru-RU"/>
              <a:pPr/>
              <a:t>‹#›</a:t>
            </a:fld>
            <a:endParaRPr lang="ru-RU"/>
          </a:p>
        </p:txBody>
      </p:sp>
    </p:spTree>
    <p:extLst>
      <p:ext uri="{BB962C8B-B14F-4D97-AF65-F5344CB8AC3E}">
        <p14:creationId xmlns:p14="http://schemas.microsoft.com/office/powerpoint/2010/main" val="2275991146"/>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C5F06539-0AF5-4991-A232-F0128DF718F3}" type="slidenum">
              <a:rPr lang="ru-RU"/>
              <a:pPr/>
              <a:t>‹#›</a:t>
            </a:fld>
            <a:endParaRPr lang="ru-RU"/>
          </a:p>
        </p:txBody>
      </p:sp>
    </p:spTree>
    <p:extLst>
      <p:ext uri="{BB962C8B-B14F-4D97-AF65-F5344CB8AC3E}">
        <p14:creationId xmlns:p14="http://schemas.microsoft.com/office/powerpoint/2010/main" val="1926401670"/>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8B1DE567-5730-47F2-AE69-ACD8EC1EE587}" type="slidenum">
              <a:rPr lang="ru-RU"/>
              <a:pPr/>
              <a:t>‹#›</a:t>
            </a:fld>
            <a:endParaRPr lang="ru-RU"/>
          </a:p>
        </p:txBody>
      </p:sp>
    </p:spTree>
    <p:extLst>
      <p:ext uri="{BB962C8B-B14F-4D97-AF65-F5344CB8AC3E}">
        <p14:creationId xmlns:p14="http://schemas.microsoft.com/office/powerpoint/2010/main" val="859925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57EEBAB7-430E-4B62-AE12-7176B43CA34F}" type="slidenum">
              <a:rPr lang="ru-RU"/>
              <a:pPr/>
              <a:t>‹#›</a:t>
            </a:fld>
            <a:endParaRPr lang="ru-RU"/>
          </a:p>
        </p:txBody>
      </p:sp>
    </p:spTree>
    <p:extLst>
      <p:ext uri="{BB962C8B-B14F-4D97-AF65-F5344CB8AC3E}">
        <p14:creationId xmlns:p14="http://schemas.microsoft.com/office/powerpoint/2010/main" val="3724451549"/>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8DE0EFF8-3D08-427B-AA4A-AD07D41F5915}" type="slidenum">
              <a:rPr lang="ru-RU"/>
              <a:pPr/>
              <a:t>‹#›</a:t>
            </a:fld>
            <a:endParaRPr lang="ru-RU"/>
          </a:p>
        </p:txBody>
      </p:sp>
    </p:spTree>
    <p:extLst>
      <p:ext uri="{BB962C8B-B14F-4D97-AF65-F5344CB8AC3E}">
        <p14:creationId xmlns:p14="http://schemas.microsoft.com/office/powerpoint/2010/main" val="3019453059"/>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E6B89F3B-9361-4232-97AF-4093D1F4B0AB}" type="slidenum">
              <a:rPr lang="ru-RU"/>
              <a:pPr/>
              <a:t>‹#›</a:t>
            </a:fld>
            <a:endParaRPr lang="ru-RU"/>
          </a:p>
        </p:txBody>
      </p:sp>
    </p:spTree>
    <p:extLst>
      <p:ext uri="{BB962C8B-B14F-4D97-AF65-F5344CB8AC3E}">
        <p14:creationId xmlns:p14="http://schemas.microsoft.com/office/powerpoint/2010/main" val="650239019"/>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5D023284-42E1-4A1A-962A-0C8ACEF90F26}" type="slidenum">
              <a:rPr lang="ru-RU"/>
              <a:pPr/>
              <a:t>‹#›</a:t>
            </a:fld>
            <a:endParaRPr lang="ru-RU"/>
          </a:p>
        </p:txBody>
      </p:sp>
    </p:spTree>
    <p:extLst>
      <p:ext uri="{BB962C8B-B14F-4D97-AF65-F5344CB8AC3E}">
        <p14:creationId xmlns:p14="http://schemas.microsoft.com/office/powerpoint/2010/main" val="1964546807"/>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DE1FAF4D-C388-4892-BEEB-8A65426210AB}" type="slidenum">
              <a:rPr lang="ru-RU"/>
              <a:pPr/>
              <a:t>‹#›</a:t>
            </a:fld>
            <a:endParaRPr lang="ru-RU"/>
          </a:p>
        </p:txBody>
      </p:sp>
    </p:spTree>
    <p:extLst>
      <p:ext uri="{BB962C8B-B14F-4D97-AF65-F5344CB8AC3E}">
        <p14:creationId xmlns:p14="http://schemas.microsoft.com/office/powerpoint/2010/main" val="2718498106"/>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79013AE6-DC3C-4400-81BC-6FA698DCCFBD}" type="slidenum">
              <a:rPr lang="ru-RU"/>
              <a:pPr/>
              <a:t>‹#›</a:t>
            </a:fld>
            <a:endParaRPr lang="ru-RU"/>
          </a:p>
        </p:txBody>
      </p:sp>
    </p:spTree>
    <p:extLst>
      <p:ext uri="{BB962C8B-B14F-4D97-AF65-F5344CB8AC3E}">
        <p14:creationId xmlns:p14="http://schemas.microsoft.com/office/powerpoint/2010/main" val="1183673684"/>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2769260E-8869-43CD-B305-06FB7FFAA9C5}" type="slidenum">
              <a:rPr lang="ru-RU"/>
              <a:pPr/>
              <a:t>‹#›</a:t>
            </a:fld>
            <a:endParaRPr lang="ru-RU"/>
          </a:p>
        </p:txBody>
      </p:sp>
    </p:spTree>
    <p:extLst>
      <p:ext uri="{BB962C8B-B14F-4D97-AF65-F5344CB8AC3E}">
        <p14:creationId xmlns:p14="http://schemas.microsoft.com/office/powerpoint/2010/main" val="3690619068"/>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28F3DE15-4D03-46D2-A76E-86F0B930F153}" type="slidenum">
              <a:rPr lang="ru-RU"/>
              <a:pPr/>
              <a:t>‹#›</a:t>
            </a:fld>
            <a:endParaRPr lang="ru-RU"/>
          </a:p>
        </p:txBody>
      </p:sp>
    </p:spTree>
    <p:extLst>
      <p:ext uri="{BB962C8B-B14F-4D97-AF65-F5344CB8AC3E}">
        <p14:creationId xmlns:p14="http://schemas.microsoft.com/office/powerpoint/2010/main" val="4285447664"/>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9787630B-ED1B-4F28-97A8-86188E70FF77}" type="slidenum">
              <a:rPr lang="ru-RU"/>
              <a:pPr/>
              <a:t>‹#›</a:t>
            </a:fld>
            <a:endParaRPr lang="ru-RU"/>
          </a:p>
        </p:txBody>
      </p:sp>
    </p:spTree>
    <p:extLst>
      <p:ext uri="{BB962C8B-B14F-4D97-AF65-F5344CB8AC3E}">
        <p14:creationId xmlns:p14="http://schemas.microsoft.com/office/powerpoint/2010/main" val="3457474798"/>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4DB44FC9-D23A-4D2B-93D8-44932FD4FE6C}" type="slidenum">
              <a:rPr lang="ru-RU"/>
              <a:pPr/>
              <a:t>‹#›</a:t>
            </a:fld>
            <a:endParaRPr lang="ru-RU"/>
          </a:p>
        </p:txBody>
      </p:sp>
    </p:spTree>
    <p:extLst>
      <p:ext uri="{BB962C8B-B14F-4D97-AF65-F5344CB8AC3E}">
        <p14:creationId xmlns:p14="http://schemas.microsoft.com/office/powerpoint/2010/main" val="2332851604"/>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F3DF3869-2E7D-43AA-8064-FE0796E637F3}" type="slidenum">
              <a:rPr lang="ru-RU"/>
              <a:pPr/>
              <a:t>‹#›</a:t>
            </a:fld>
            <a:endParaRPr lang="ru-RU"/>
          </a:p>
        </p:txBody>
      </p:sp>
    </p:spTree>
    <p:extLst>
      <p:ext uri="{BB962C8B-B14F-4D97-AF65-F5344CB8AC3E}">
        <p14:creationId xmlns:p14="http://schemas.microsoft.com/office/powerpoint/2010/main" val="14267717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A70FC90D-0FAA-45C8-9A7A-E690BC256072}" type="slidenum">
              <a:rPr lang="ru-RU"/>
              <a:pPr/>
              <a:t>‹#›</a:t>
            </a:fld>
            <a:endParaRPr lang="ru-RU"/>
          </a:p>
        </p:txBody>
      </p:sp>
    </p:spTree>
    <p:extLst>
      <p:ext uri="{BB962C8B-B14F-4D97-AF65-F5344CB8AC3E}">
        <p14:creationId xmlns:p14="http://schemas.microsoft.com/office/powerpoint/2010/main" val="2536804781"/>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514EAF43-A65E-454E-96C5-FE96AF461C42}" type="slidenum">
              <a:rPr lang="ru-RU"/>
              <a:pPr/>
              <a:t>‹#›</a:t>
            </a:fld>
            <a:endParaRPr lang="ru-RU"/>
          </a:p>
        </p:txBody>
      </p:sp>
    </p:spTree>
    <p:extLst>
      <p:ext uri="{BB962C8B-B14F-4D97-AF65-F5344CB8AC3E}">
        <p14:creationId xmlns:p14="http://schemas.microsoft.com/office/powerpoint/2010/main" val="3538462091"/>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EBC79FFF-EDE2-4B32-9D1D-0C5939503C42}" type="slidenum">
              <a:rPr lang="ru-RU"/>
              <a:pPr/>
              <a:t>‹#›</a:t>
            </a:fld>
            <a:endParaRPr lang="ru-RU"/>
          </a:p>
        </p:txBody>
      </p:sp>
    </p:spTree>
    <p:extLst>
      <p:ext uri="{BB962C8B-B14F-4D97-AF65-F5344CB8AC3E}">
        <p14:creationId xmlns:p14="http://schemas.microsoft.com/office/powerpoint/2010/main" val="3087939407"/>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A9A80CCE-724A-42CC-B188-EECEE0133900}" type="slidenum">
              <a:rPr lang="ru-RU"/>
              <a:pPr/>
              <a:t>‹#›</a:t>
            </a:fld>
            <a:endParaRPr lang="ru-RU"/>
          </a:p>
        </p:txBody>
      </p:sp>
    </p:spTree>
    <p:extLst>
      <p:ext uri="{BB962C8B-B14F-4D97-AF65-F5344CB8AC3E}">
        <p14:creationId xmlns:p14="http://schemas.microsoft.com/office/powerpoint/2010/main" val="1566508357"/>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4C76A198-B55E-4A9D-BB86-648E240D9232}" type="slidenum">
              <a:rPr lang="ru-RU"/>
              <a:pPr/>
              <a:t>‹#›</a:t>
            </a:fld>
            <a:endParaRPr lang="ru-RU"/>
          </a:p>
        </p:txBody>
      </p:sp>
    </p:spTree>
    <p:extLst>
      <p:ext uri="{BB962C8B-B14F-4D97-AF65-F5344CB8AC3E}">
        <p14:creationId xmlns:p14="http://schemas.microsoft.com/office/powerpoint/2010/main" val="4284821699"/>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1FCB57B2-1A18-47E1-A881-9750A7483599}" type="slidenum">
              <a:rPr lang="ru-RU"/>
              <a:pPr/>
              <a:t>‹#›</a:t>
            </a:fld>
            <a:endParaRPr lang="ru-RU"/>
          </a:p>
        </p:txBody>
      </p:sp>
    </p:spTree>
    <p:extLst>
      <p:ext uri="{BB962C8B-B14F-4D97-AF65-F5344CB8AC3E}">
        <p14:creationId xmlns:p14="http://schemas.microsoft.com/office/powerpoint/2010/main" val="194064416"/>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40AC304A-6876-4A68-871B-933BC7D382B0}" type="slidenum">
              <a:rPr lang="ru-RU"/>
              <a:pPr/>
              <a:t>‹#›</a:t>
            </a:fld>
            <a:endParaRPr lang="ru-RU"/>
          </a:p>
        </p:txBody>
      </p:sp>
    </p:spTree>
    <p:extLst>
      <p:ext uri="{BB962C8B-B14F-4D97-AF65-F5344CB8AC3E}">
        <p14:creationId xmlns:p14="http://schemas.microsoft.com/office/powerpoint/2010/main" val="2854841604"/>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EF5D9A94-34CE-424A-BB89-40251A2A755D}" type="slidenum">
              <a:rPr lang="ru-RU"/>
              <a:pPr/>
              <a:t>‹#›</a:t>
            </a:fld>
            <a:endParaRPr lang="ru-RU"/>
          </a:p>
        </p:txBody>
      </p:sp>
    </p:spTree>
    <p:extLst>
      <p:ext uri="{BB962C8B-B14F-4D97-AF65-F5344CB8AC3E}">
        <p14:creationId xmlns:p14="http://schemas.microsoft.com/office/powerpoint/2010/main" val="3150772803"/>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A82E95BB-17A5-4ECA-9D92-990C5C14B747}" type="slidenum">
              <a:rPr lang="ru-RU"/>
              <a:pPr/>
              <a:t>‹#›</a:t>
            </a:fld>
            <a:endParaRPr lang="ru-RU"/>
          </a:p>
        </p:txBody>
      </p:sp>
    </p:spTree>
    <p:extLst>
      <p:ext uri="{BB962C8B-B14F-4D97-AF65-F5344CB8AC3E}">
        <p14:creationId xmlns:p14="http://schemas.microsoft.com/office/powerpoint/2010/main" val="1962513869"/>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8E44B21F-CC5F-41EA-9C8C-48B9A5D01B3C}" type="slidenum">
              <a:rPr lang="ru-RU"/>
              <a:pPr/>
              <a:t>‹#›</a:t>
            </a:fld>
            <a:endParaRPr lang="ru-RU"/>
          </a:p>
        </p:txBody>
      </p:sp>
    </p:spTree>
    <p:extLst>
      <p:ext uri="{BB962C8B-B14F-4D97-AF65-F5344CB8AC3E}">
        <p14:creationId xmlns:p14="http://schemas.microsoft.com/office/powerpoint/2010/main" val="4294227589"/>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CD94AC36-FEE4-4604-BE1C-33040721DCDB}" type="slidenum">
              <a:rPr lang="ru-RU"/>
              <a:pPr/>
              <a:t>‹#›</a:t>
            </a:fld>
            <a:endParaRPr lang="ru-RU"/>
          </a:p>
        </p:txBody>
      </p:sp>
    </p:spTree>
    <p:extLst>
      <p:ext uri="{BB962C8B-B14F-4D97-AF65-F5344CB8AC3E}">
        <p14:creationId xmlns:p14="http://schemas.microsoft.com/office/powerpoint/2010/main" val="5952599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FABA9D0F-8A30-4622-89A1-E0403DC3AE92}" type="slidenum">
              <a:rPr lang="ru-RU"/>
              <a:pPr/>
              <a:t>‹#›</a:t>
            </a:fld>
            <a:endParaRPr lang="ru-RU"/>
          </a:p>
        </p:txBody>
      </p:sp>
    </p:spTree>
    <p:extLst>
      <p:ext uri="{BB962C8B-B14F-4D97-AF65-F5344CB8AC3E}">
        <p14:creationId xmlns:p14="http://schemas.microsoft.com/office/powerpoint/2010/main" val="1933046260"/>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129C3DDF-E832-4B4B-A045-C68BD72E3915}" type="slidenum">
              <a:rPr lang="ru-RU"/>
              <a:pPr/>
              <a:t>‹#›</a:t>
            </a:fld>
            <a:endParaRPr lang="ru-RU"/>
          </a:p>
        </p:txBody>
      </p:sp>
    </p:spTree>
    <p:extLst>
      <p:ext uri="{BB962C8B-B14F-4D97-AF65-F5344CB8AC3E}">
        <p14:creationId xmlns:p14="http://schemas.microsoft.com/office/powerpoint/2010/main" val="100186659"/>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8B3D4A8F-64B3-4771-BD5D-34070D19FAB5}" type="slidenum">
              <a:rPr lang="ru-RU"/>
              <a:pPr/>
              <a:t>‹#›</a:t>
            </a:fld>
            <a:endParaRPr lang="ru-RU"/>
          </a:p>
        </p:txBody>
      </p:sp>
    </p:spTree>
    <p:extLst>
      <p:ext uri="{BB962C8B-B14F-4D97-AF65-F5344CB8AC3E}">
        <p14:creationId xmlns:p14="http://schemas.microsoft.com/office/powerpoint/2010/main" val="3501255846"/>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DF430001-3B83-4420-AF65-48C15C7F39FD}" type="slidenum">
              <a:rPr lang="ru-RU"/>
              <a:pPr/>
              <a:t>‹#›</a:t>
            </a:fld>
            <a:endParaRPr lang="ru-RU"/>
          </a:p>
        </p:txBody>
      </p:sp>
    </p:spTree>
    <p:extLst>
      <p:ext uri="{BB962C8B-B14F-4D97-AF65-F5344CB8AC3E}">
        <p14:creationId xmlns:p14="http://schemas.microsoft.com/office/powerpoint/2010/main" val="3499781873"/>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178CB00D-CFE6-4766-886E-430206C5BC67}" type="slidenum">
              <a:rPr lang="ru-RU"/>
              <a:pPr/>
              <a:t>‹#›</a:t>
            </a:fld>
            <a:endParaRPr lang="ru-RU"/>
          </a:p>
        </p:txBody>
      </p:sp>
    </p:spTree>
    <p:extLst>
      <p:ext uri="{BB962C8B-B14F-4D97-AF65-F5344CB8AC3E}">
        <p14:creationId xmlns:p14="http://schemas.microsoft.com/office/powerpoint/2010/main" val="3895406261"/>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AB447FA7-78CC-4E86-AAB2-B4775ECED1F3}" type="slidenum">
              <a:rPr lang="ru-RU"/>
              <a:pPr/>
              <a:t>‹#›</a:t>
            </a:fld>
            <a:endParaRPr lang="ru-RU"/>
          </a:p>
        </p:txBody>
      </p:sp>
    </p:spTree>
    <p:extLst>
      <p:ext uri="{BB962C8B-B14F-4D97-AF65-F5344CB8AC3E}">
        <p14:creationId xmlns:p14="http://schemas.microsoft.com/office/powerpoint/2010/main" val="2354888303"/>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3AE80FB3-627A-4DF4-A207-8EDF5B16A542}" type="slidenum">
              <a:rPr lang="ru-RU"/>
              <a:pPr/>
              <a:t>‹#›</a:t>
            </a:fld>
            <a:endParaRPr lang="ru-RU"/>
          </a:p>
        </p:txBody>
      </p:sp>
    </p:spTree>
    <p:extLst>
      <p:ext uri="{BB962C8B-B14F-4D97-AF65-F5344CB8AC3E}">
        <p14:creationId xmlns:p14="http://schemas.microsoft.com/office/powerpoint/2010/main" val="2422571535"/>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C82E9CF5-A75B-4607-ACA0-8BBEDFFE3A3E}" type="slidenum">
              <a:rPr lang="ru-RU"/>
              <a:pPr/>
              <a:t>‹#›</a:t>
            </a:fld>
            <a:endParaRPr lang="ru-RU"/>
          </a:p>
        </p:txBody>
      </p:sp>
    </p:spTree>
    <p:extLst>
      <p:ext uri="{BB962C8B-B14F-4D97-AF65-F5344CB8AC3E}">
        <p14:creationId xmlns:p14="http://schemas.microsoft.com/office/powerpoint/2010/main" val="992415924"/>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D4A9E19A-691E-4A58-B1B4-9B8451531F86}" type="slidenum">
              <a:rPr lang="ru-RU"/>
              <a:pPr/>
              <a:t>‹#›</a:t>
            </a:fld>
            <a:endParaRPr lang="ru-RU"/>
          </a:p>
        </p:txBody>
      </p:sp>
    </p:spTree>
    <p:extLst>
      <p:ext uri="{BB962C8B-B14F-4D97-AF65-F5344CB8AC3E}">
        <p14:creationId xmlns:p14="http://schemas.microsoft.com/office/powerpoint/2010/main" val="287632421"/>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0010622B-0031-46EC-9533-2CD173F9A955}" type="slidenum">
              <a:rPr lang="ru-RU"/>
              <a:pPr/>
              <a:t>‹#›</a:t>
            </a:fld>
            <a:endParaRPr lang="ru-RU"/>
          </a:p>
        </p:txBody>
      </p:sp>
    </p:spTree>
    <p:extLst>
      <p:ext uri="{BB962C8B-B14F-4D97-AF65-F5344CB8AC3E}">
        <p14:creationId xmlns:p14="http://schemas.microsoft.com/office/powerpoint/2010/main" val="1244351656"/>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CAF85182-77ED-4A08-8C08-D99F7B7B67FB}" type="slidenum">
              <a:rPr lang="ru-RU"/>
              <a:pPr/>
              <a:t>‹#›</a:t>
            </a:fld>
            <a:endParaRPr lang="ru-RU"/>
          </a:p>
        </p:txBody>
      </p:sp>
    </p:spTree>
    <p:extLst>
      <p:ext uri="{BB962C8B-B14F-4D97-AF65-F5344CB8AC3E}">
        <p14:creationId xmlns:p14="http://schemas.microsoft.com/office/powerpoint/2010/main" val="20246474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86F9C76E-C939-4DE9-B6BB-C579526F17E6}" type="slidenum">
              <a:rPr lang="ru-RU"/>
              <a:pPr/>
              <a:t>‹#›</a:t>
            </a:fld>
            <a:endParaRPr lang="ru-RU"/>
          </a:p>
        </p:txBody>
      </p:sp>
    </p:spTree>
    <p:extLst>
      <p:ext uri="{BB962C8B-B14F-4D97-AF65-F5344CB8AC3E}">
        <p14:creationId xmlns:p14="http://schemas.microsoft.com/office/powerpoint/2010/main" val="4281251829"/>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835E6ED0-7172-4EEB-A035-B42EF875EEEF}" type="slidenum">
              <a:rPr lang="ru-RU"/>
              <a:pPr/>
              <a:t>‹#›</a:t>
            </a:fld>
            <a:endParaRPr lang="ru-RU"/>
          </a:p>
        </p:txBody>
      </p:sp>
    </p:spTree>
    <p:extLst>
      <p:ext uri="{BB962C8B-B14F-4D97-AF65-F5344CB8AC3E}">
        <p14:creationId xmlns:p14="http://schemas.microsoft.com/office/powerpoint/2010/main" val="3284739375"/>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FA61AE88-3308-4508-B43B-C35D5D61D4A2}" type="slidenum">
              <a:rPr lang="ru-RU"/>
              <a:pPr/>
              <a:t>‹#›</a:t>
            </a:fld>
            <a:endParaRPr lang="ru-RU"/>
          </a:p>
        </p:txBody>
      </p:sp>
    </p:spTree>
    <p:extLst>
      <p:ext uri="{BB962C8B-B14F-4D97-AF65-F5344CB8AC3E}">
        <p14:creationId xmlns:p14="http://schemas.microsoft.com/office/powerpoint/2010/main" val="1669170543"/>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7BBB1C8D-DB7C-4FB0-BE95-03978917E520}" type="slidenum">
              <a:rPr lang="ru-RU"/>
              <a:pPr/>
              <a:t>‹#›</a:t>
            </a:fld>
            <a:endParaRPr lang="ru-RU"/>
          </a:p>
        </p:txBody>
      </p:sp>
    </p:spTree>
    <p:extLst>
      <p:ext uri="{BB962C8B-B14F-4D97-AF65-F5344CB8AC3E}">
        <p14:creationId xmlns:p14="http://schemas.microsoft.com/office/powerpoint/2010/main" val="2111601969"/>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E4027C7A-4817-4C19-B118-3B71CB7AA67B}" type="slidenum">
              <a:rPr lang="ru-RU"/>
              <a:pPr/>
              <a:t>‹#›</a:t>
            </a:fld>
            <a:endParaRPr lang="ru-RU"/>
          </a:p>
        </p:txBody>
      </p:sp>
    </p:spTree>
    <p:extLst>
      <p:ext uri="{BB962C8B-B14F-4D97-AF65-F5344CB8AC3E}">
        <p14:creationId xmlns:p14="http://schemas.microsoft.com/office/powerpoint/2010/main" val="3770530187"/>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F144FF2F-191D-4733-8DE3-28848C8A36E3}" type="slidenum">
              <a:rPr lang="ru-RU"/>
              <a:pPr/>
              <a:t>‹#›</a:t>
            </a:fld>
            <a:endParaRPr lang="ru-RU"/>
          </a:p>
        </p:txBody>
      </p:sp>
    </p:spTree>
    <p:extLst>
      <p:ext uri="{BB962C8B-B14F-4D97-AF65-F5344CB8AC3E}">
        <p14:creationId xmlns:p14="http://schemas.microsoft.com/office/powerpoint/2010/main" val="246872971"/>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D979A67F-917A-49AA-B94D-3DF500166B51}" type="slidenum">
              <a:rPr lang="ru-RU"/>
              <a:pPr/>
              <a:t>‹#›</a:t>
            </a:fld>
            <a:endParaRPr lang="ru-RU"/>
          </a:p>
        </p:txBody>
      </p:sp>
    </p:spTree>
    <p:extLst>
      <p:ext uri="{BB962C8B-B14F-4D97-AF65-F5344CB8AC3E}">
        <p14:creationId xmlns:p14="http://schemas.microsoft.com/office/powerpoint/2010/main" val="188018282"/>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3975DE28-6741-4790-BDF2-A7E8B1920CAB}" type="slidenum">
              <a:rPr lang="ru-RU"/>
              <a:pPr/>
              <a:t>‹#›</a:t>
            </a:fld>
            <a:endParaRPr lang="ru-RU"/>
          </a:p>
        </p:txBody>
      </p:sp>
    </p:spTree>
    <p:extLst>
      <p:ext uri="{BB962C8B-B14F-4D97-AF65-F5344CB8AC3E}">
        <p14:creationId xmlns:p14="http://schemas.microsoft.com/office/powerpoint/2010/main" val="3648194322"/>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D764C208-308B-4535-A0E9-DF3452D1B611}" type="slidenum">
              <a:rPr lang="ru-RU"/>
              <a:pPr/>
              <a:t>‹#›</a:t>
            </a:fld>
            <a:endParaRPr lang="ru-RU"/>
          </a:p>
        </p:txBody>
      </p:sp>
    </p:spTree>
    <p:extLst>
      <p:ext uri="{BB962C8B-B14F-4D97-AF65-F5344CB8AC3E}">
        <p14:creationId xmlns:p14="http://schemas.microsoft.com/office/powerpoint/2010/main" val="2204483546"/>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83020AE4-3355-454C-8218-0E46293920A4}" type="slidenum">
              <a:rPr lang="ru-RU"/>
              <a:pPr/>
              <a:t>‹#›</a:t>
            </a:fld>
            <a:endParaRPr lang="ru-RU"/>
          </a:p>
        </p:txBody>
      </p:sp>
    </p:spTree>
    <p:extLst>
      <p:ext uri="{BB962C8B-B14F-4D97-AF65-F5344CB8AC3E}">
        <p14:creationId xmlns:p14="http://schemas.microsoft.com/office/powerpoint/2010/main" val="1631126637"/>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1C8E55A5-1487-4053-AF31-103F611DD754}" type="slidenum">
              <a:rPr lang="ru-RU"/>
              <a:pPr/>
              <a:t>‹#›</a:t>
            </a:fld>
            <a:endParaRPr lang="ru-RU"/>
          </a:p>
        </p:txBody>
      </p:sp>
    </p:spTree>
    <p:extLst>
      <p:ext uri="{BB962C8B-B14F-4D97-AF65-F5344CB8AC3E}">
        <p14:creationId xmlns:p14="http://schemas.microsoft.com/office/powerpoint/2010/main" val="32306393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78912061-4066-4002-8D96-7EABE6F9B3DE}" type="slidenum">
              <a:rPr lang="ru-RU"/>
              <a:pPr/>
              <a:t>‹#›</a:t>
            </a:fld>
            <a:endParaRPr lang="ru-RU"/>
          </a:p>
        </p:txBody>
      </p:sp>
    </p:spTree>
    <p:extLst>
      <p:ext uri="{BB962C8B-B14F-4D97-AF65-F5344CB8AC3E}">
        <p14:creationId xmlns:p14="http://schemas.microsoft.com/office/powerpoint/2010/main" val="3656559322"/>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27BB74BD-7CD8-4639-BBD6-C69B48FA4DEA}" type="slidenum">
              <a:rPr lang="ru-RU"/>
              <a:pPr/>
              <a:t>‹#›</a:t>
            </a:fld>
            <a:endParaRPr lang="ru-RU"/>
          </a:p>
        </p:txBody>
      </p:sp>
    </p:spTree>
    <p:extLst>
      <p:ext uri="{BB962C8B-B14F-4D97-AF65-F5344CB8AC3E}">
        <p14:creationId xmlns:p14="http://schemas.microsoft.com/office/powerpoint/2010/main" val="2440516323"/>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F2D08987-E620-4A48-B5DC-5043FF653A7C}" type="slidenum">
              <a:rPr lang="ru-RU"/>
              <a:pPr/>
              <a:t>‹#›</a:t>
            </a:fld>
            <a:endParaRPr lang="ru-RU"/>
          </a:p>
        </p:txBody>
      </p:sp>
    </p:spTree>
    <p:extLst>
      <p:ext uri="{BB962C8B-B14F-4D97-AF65-F5344CB8AC3E}">
        <p14:creationId xmlns:p14="http://schemas.microsoft.com/office/powerpoint/2010/main" val="1637312662"/>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3A2B8D40-0E42-4C28-8AD0-4A4B732D4E73}" type="slidenum">
              <a:rPr lang="ru-RU"/>
              <a:pPr/>
              <a:t>‹#›</a:t>
            </a:fld>
            <a:endParaRPr lang="ru-RU"/>
          </a:p>
        </p:txBody>
      </p:sp>
    </p:spTree>
    <p:extLst>
      <p:ext uri="{BB962C8B-B14F-4D97-AF65-F5344CB8AC3E}">
        <p14:creationId xmlns:p14="http://schemas.microsoft.com/office/powerpoint/2010/main" val="901891219"/>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FE9E7219-B695-4122-989D-569275C51AC4}" type="slidenum">
              <a:rPr lang="ru-RU"/>
              <a:pPr/>
              <a:t>‹#›</a:t>
            </a:fld>
            <a:endParaRPr lang="ru-RU"/>
          </a:p>
        </p:txBody>
      </p:sp>
    </p:spTree>
    <p:extLst>
      <p:ext uri="{BB962C8B-B14F-4D97-AF65-F5344CB8AC3E}">
        <p14:creationId xmlns:p14="http://schemas.microsoft.com/office/powerpoint/2010/main" val="1712825915"/>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33F2014D-BA93-4B56-BB71-25300D3D116D}" type="slidenum">
              <a:rPr lang="ru-RU"/>
              <a:pPr/>
              <a:t>‹#›</a:t>
            </a:fld>
            <a:endParaRPr lang="ru-RU"/>
          </a:p>
        </p:txBody>
      </p:sp>
    </p:spTree>
    <p:extLst>
      <p:ext uri="{BB962C8B-B14F-4D97-AF65-F5344CB8AC3E}">
        <p14:creationId xmlns:p14="http://schemas.microsoft.com/office/powerpoint/2010/main" val="975386813"/>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826E491A-9FEA-442E-AC3C-EF4703EECDB9}" type="slidenum">
              <a:rPr lang="ru-RU"/>
              <a:pPr/>
              <a:t>‹#›</a:t>
            </a:fld>
            <a:endParaRPr lang="ru-RU"/>
          </a:p>
        </p:txBody>
      </p:sp>
    </p:spTree>
    <p:extLst>
      <p:ext uri="{BB962C8B-B14F-4D97-AF65-F5344CB8AC3E}">
        <p14:creationId xmlns:p14="http://schemas.microsoft.com/office/powerpoint/2010/main" val="1045584776"/>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BB001AD7-172A-40F9-80D4-E122F59A5B04}" type="slidenum">
              <a:rPr lang="ru-RU"/>
              <a:pPr/>
              <a:t>‹#›</a:t>
            </a:fld>
            <a:endParaRPr lang="ru-RU"/>
          </a:p>
        </p:txBody>
      </p:sp>
    </p:spTree>
    <p:extLst>
      <p:ext uri="{BB962C8B-B14F-4D97-AF65-F5344CB8AC3E}">
        <p14:creationId xmlns:p14="http://schemas.microsoft.com/office/powerpoint/2010/main" val="2599904201"/>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C5E17B29-72E7-48D0-9BC5-B439D9EC108F}" type="slidenum">
              <a:rPr lang="ru-RU"/>
              <a:pPr/>
              <a:t>‹#›</a:t>
            </a:fld>
            <a:endParaRPr lang="ru-RU"/>
          </a:p>
        </p:txBody>
      </p:sp>
    </p:spTree>
    <p:extLst>
      <p:ext uri="{BB962C8B-B14F-4D97-AF65-F5344CB8AC3E}">
        <p14:creationId xmlns:p14="http://schemas.microsoft.com/office/powerpoint/2010/main" val="889924381"/>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07D56FC1-3C5F-499D-A473-2D4CD106EDF7}" type="slidenum">
              <a:rPr lang="ru-RU"/>
              <a:pPr/>
              <a:t>‹#›</a:t>
            </a:fld>
            <a:endParaRPr lang="ru-RU"/>
          </a:p>
        </p:txBody>
      </p:sp>
    </p:spTree>
    <p:extLst>
      <p:ext uri="{BB962C8B-B14F-4D97-AF65-F5344CB8AC3E}">
        <p14:creationId xmlns:p14="http://schemas.microsoft.com/office/powerpoint/2010/main" val="1279720697"/>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DC48892D-0D3C-411F-B572-053ADA169B36}" type="slidenum">
              <a:rPr lang="ru-RU"/>
              <a:pPr/>
              <a:t>‹#›</a:t>
            </a:fld>
            <a:endParaRPr lang="ru-RU"/>
          </a:p>
        </p:txBody>
      </p:sp>
    </p:spTree>
    <p:extLst>
      <p:ext uri="{BB962C8B-B14F-4D97-AF65-F5344CB8AC3E}">
        <p14:creationId xmlns:p14="http://schemas.microsoft.com/office/powerpoint/2010/main" val="12272051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BE961FF6-3FC3-4C53-99B4-AE646890C2E5}" type="slidenum">
              <a:rPr lang="ru-RU"/>
              <a:pPr/>
              <a:t>‹#›</a:t>
            </a:fld>
            <a:endParaRPr lang="ru-RU"/>
          </a:p>
        </p:txBody>
      </p:sp>
    </p:spTree>
    <p:extLst>
      <p:ext uri="{BB962C8B-B14F-4D97-AF65-F5344CB8AC3E}">
        <p14:creationId xmlns:p14="http://schemas.microsoft.com/office/powerpoint/2010/main" val="3862798946"/>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2927DDE3-AA33-4324-9573-A347EEE005A2}" type="slidenum">
              <a:rPr lang="ru-RU"/>
              <a:pPr/>
              <a:t>‹#›</a:t>
            </a:fld>
            <a:endParaRPr lang="ru-RU"/>
          </a:p>
        </p:txBody>
      </p:sp>
    </p:spTree>
    <p:extLst>
      <p:ext uri="{BB962C8B-B14F-4D97-AF65-F5344CB8AC3E}">
        <p14:creationId xmlns:p14="http://schemas.microsoft.com/office/powerpoint/2010/main" val="2559892137"/>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E1F315C7-45C1-47DB-BDD8-8B24398F31C5}" type="slidenum">
              <a:rPr lang="ru-RU"/>
              <a:pPr/>
              <a:t>‹#›</a:t>
            </a:fld>
            <a:endParaRPr lang="ru-RU"/>
          </a:p>
        </p:txBody>
      </p:sp>
    </p:spTree>
    <p:extLst>
      <p:ext uri="{BB962C8B-B14F-4D97-AF65-F5344CB8AC3E}">
        <p14:creationId xmlns:p14="http://schemas.microsoft.com/office/powerpoint/2010/main" val="868782205"/>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A6343F10-B1D8-4C4D-9EFB-E884829309B7}" type="slidenum">
              <a:rPr lang="ru-RU"/>
              <a:pPr/>
              <a:t>‹#›</a:t>
            </a:fld>
            <a:endParaRPr lang="ru-RU"/>
          </a:p>
        </p:txBody>
      </p:sp>
    </p:spTree>
    <p:extLst>
      <p:ext uri="{BB962C8B-B14F-4D97-AF65-F5344CB8AC3E}">
        <p14:creationId xmlns:p14="http://schemas.microsoft.com/office/powerpoint/2010/main" val="2584772320"/>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9C7F9EEA-5B14-49E0-990F-D37BD66E9C38}" type="slidenum">
              <a:rPr lang="ru-RU"/>
              <a:pPr/>
              <a:t>‹#›</a:t>
            </a:fld>
            <a:endParaRPr lang="ru-RU"/>
          </a:p>
        </p:txBody>
      </p:sp>
    </p:spTree>
    <p:extLst>
      <p:ext uri="{BB962C8B-B14F-4D97-AF65-F5344CB8AC3E}">
        <p14:creationId xmlns:p14="http://schemas.microsoft.com/office/powerpoint/2010/main" val="661600143"/>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F5F352A8-DEAE-4201-B182-30F424314050}" type="slidenum">
              <a:rPr lang="ru-RU"/>
              <a:pPr/>
              <a:t>‹#›</a:t>
            </a:fld>
            <a:endParaRPr lang="ru-RU"/>
          </a:p>
        </p:txBody>
      </p:sp>
    </p:spTree>
    <p:extLst>
      <p:ext uri="{BB962C8B-B14F-4D97-AF65-F5344CB8AC3E}">
        <p14:creationId xmlns:p14="http://schemas.microsoft.com/office/powerpoint/2010/main" val="3911441953"/>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E53BC7B1-FB45-418C-A21A-50380AEA81D6}" type="slidenum">
              <a:rPr lang="ru-RU"/>
              <a:pPr/>
              <a:t>‹#›</a:t>
            </a:fld>
            <a:endParaRPr lang="ru-RU"/>
          </a:p>
        </p:txBody>
      </p:sp>
    </p:spTree>
    <p:extLst>
      <p:ext uri="{BB962C8B-B14F-4D97-AF65-F5344CB8AC3E}">
        <p14:creationId xmlns:p14="http://schemas.microsoft.com/office/powerpoint/2010/main" val="591927494"/>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7885E87B-B75C-44AF-83FC-8AE32F469500}" type="slidenum">
              <a:rPr lang="ru-RU"/>
              <a:pPr/>
              <a:t>‹#›</a:t>
            </a:fld>
            <a:endParaRPr lang="ru-RU"/>
          </a:p>
        </p:txBody>
      </p:sp>
    </p:spTree>
    <p:extLst>
      <p:ext uri="{BB962C8B-B14F-4D97-AF65-F5344CB8AC3E}">
        <p14:creationId xmlns:p14="http://schemas.microsoft.com/office/powerpoint/2010/main" val="3208372019"/>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A9602275-AD68-4B0E-A3BE-D9071B68B2E8}" type="slidenum">
              <a:rPr lang="ru-RU"/>
              <a:pPr/>
              <a:t>‹#›</a:t>
            </a:fld>
            <a:endParaRPr lang="ru-RU"/>
          </a:p>
        </p:txBody>
      </p:sp>
    </p:spTree>
    <p:extLst>
      <p:ext uri="{BB962C8B-B14F-4D97-AF65-F5344CB8AC3E}">
        <p14:creationId xmlns:p14="http://schemas.microsoft.com/office/powerpoint/2010/main" val="3114803232"/>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CF81B4F9-0EE2-4005-AD08-2B6F97479CC0}" type="slidenum">
              <a:rPr lang="ru-RU"/>
              <a:pPr/>
              <a:t>‹#›</a:t>
            </a:fld>
            <a:endParaRPr lang="ru-RU"/>
          </a:p>
        </p:txBody>
      </p:sp>
    </p:spTree>
    <p:extLst>
      <p:ext uri="{BB962C8B-B14F-4D97-AF65-F5344CB8AC3E}">
        <p14:creationId xmlns:p14="http://schemas.microsoft.com/office/powerpoint/2010/main" val="734972931"/>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BCED487C-56F1-48FE-8F83-EE88CE95CE5A}" type="slidenum">
              <a:rPr lang="ru-RU"/>
              <a:pPr/>
              <a:t>‹#›</a:t>
            </a:fld>
            <a:endParaRPr lang="ru-RU"/>
          </a:p>
        </p:txBody>
      </p:sp>
    </p:spTree>
    <p:extLst>
      <p:ext uri="{BB962C8B-B14F-4D97-AF65-F5344CB8AC3E}">
        <p14:creationId xmlns:p14="http://schemas.microsoft.com/office/powerpoint/2010/main" val="3452124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768C9ADA-846C-4559-9366-750F8C822C90}" type="slidenum">
              <a:rPr lang="es-ES" altLang="ru-RU" smtClean="0"/>
              <a:pPr/>
              <a:t>‹#›</a:t>
            </a:fld>
            <a:endParaRPr lang="es-ES" altLang="ru-RU"/>
          </a:p>
        </p:txBody>
      </p:sp>
    </p:spTree>
    <p:extLst>
      <p:ext uri="{BB962C8B-B14F-4D97-AF65-F5344CB8AC3E}">
        <p14:creationId xmlns:p14="http://schemas.microsoft.com/office/powerpoint/2010/main" val="6440865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BA8B550E-0CEA-4CBB-824D-1FD36C4D83F8}" type="slidenum">
              <a:rPr lang="ru-RU"/>
              <a:pPr/>
              <a:t>‹#›</a:t>
            </a:fld>
            <a:endParaRPr lang="ru-RU"/>
          </a:p>
        </p:txBody>
      </p:sp>
    </p:spTree>
    <p:extLst>
      <p:ext uri="{BB962C8B-B14F-4D97-AF65-F5344CB8AC3E}">
        <p14:creationId xmlns:p14="http://schemas.microsoft.com/office/powerpoint/2010/main" val="2247144233"/>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EF2CCF4C-D3E5-4264-B3D4-D24F23C9C75F}" type="slidenum">
              <a:rPr lang="ru-RU"/>
              <a:pPr/>
              <a:t>‹#›</a:t>
            </a:fld>
            <a:endParaRPr lang="ru-RU"/>
          </a:p>
        </p:txBody>
      </p:sp>
    </p:spTree>
    <p:extLst>
      <p:ext uri="{BB962C8B-B14F-4D97-AF65-F5344CB8AC3E}">
        <p14:creationId xmlns:p14="http://schemas.microsoft.com/office/powerpoint/2010/main" val="1298496582"/>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0D43F5E8-0F66-4AF0-81D0-304976EE9F5C}" type="slidenum">
              <a:rPr lang="ru-RU"/>
              <a:pPr/>
              <a:t>‹#›</a:t>
            </a:fld>
            <a:endParaRPr lang="ru-RU"/>
          </a:p>
        </p:txBody>
      </p:sp>
    </p:spTree>
    <p:extLst>
      <p:ext uri="{BB962C8B-B14F-4D97-AF65-F5344CB8AC3E}">
        <p14:creationId xmlns:p14="http://schemas.microsoft.com/office/powerpoint/2010/main" val="3415994538"/>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1AD1D8A2-816B-4FA5-A497-4524D1818F26}" type="slidenum">
              <a:rPr lang="ru-RU"/>
              <a:pPr/>
              <a:t>‹#›</a:t>
            </a:fld>
            <a:endParaRPr lang="ru-RU"/>
          </a:p>
        </p:txBody>
      </p:sp>
    </p:spTree>
    <p:extLst>
      <p:ext uri="{BB962C8B-B14F-4D97-AF65-F5344CB8AC3E}">
        <p14:creationId xmlns:p14="http://schemas.microsoft.com/office/powerpoint/2010/main" val="762176974"/>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EDDA8BC7-A602-4574-9E30-114BD97E3BAE}" type="slidenum">
              <a:rPr lang="ru-RU"/>
              <a:pPr/>
              <a:t>‹#›</a:t>
            </a:fld>
            <a:endParaRPr lang="ru-RU"/>
          </a:p>
        </p:txBody>
      </p:sp>
    </p:spTree>
    <p:extLst>
      <p:ext uri="{BB962C8B-B14F-4D97-AF65-F5344CB8AC3E}">
        <p14:creationId xmlns:p14="http://schemas.microsoft.com/office/powerpoint/2010/main" val="2931758035"/>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D87A0BDE-F287-4A0F-B212-B888F5995826}" type="slidenum">
              <a:rPr lang="ru-RU"/>
              <a:pPr/>
              <a:t>‹#›</a:t>
            </a:fld>
            <a:endParaRPr lang="ru-RU"/>
          </a:p>
        </p:txBody>
      </p:sp>
    </p:spTree>
    <p:extLst>
      <p:ext uri="{BB962C8B-B14F-4D97-AF65-F5344CB8AC3E}">
        <p14:creationId xmlns:p14="http://schemas.microsoft.com/office/powerpoint/2010/main" val="279839264"/>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AC50D77B-0517-4183-BC78-07D3E7443378}" type="slidenum">
              <a:rPr lang="ru-RU"/>
              <a:pPr/>
              <a:t>‹#›</a:t>
            </a:fld>
            <a:endParaRPr lang="ru-RU"/>
          </a:p>
        </p:txBody>
      </p:sp>
    </p:spTree>
    <p:extLst>
      <p:ext uri="{BB962C8B-B14F-4D97-AF65-F5344CB8AC3E}">
        <p14:creationId xmlns:p14="http://schemas.microsoft.com/office/powerpoint/2010/main" val="2009216587"/>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7957AEFD-7918-4ABE-B01B-08D38E290A7E}" type="slidenum">
              <a:rPr lang="ru-RU"/>
              <a:pPr/>
              <a:t>‹#›</a:t>
            </a:fld>
            <a:endParaRPr lang="ru-RU"/>
          </a:p>
        </p:txBody>
      </p:sp>
    </p:spTree>
    <p:extLst>
      <p:ext uri="{BB962C8B-B14F-4D97-AF65-F5344CB8AC3E}">
        <p14:creationId xmlns:p14="http://schemas.microsoft.com/office/powerpoint/2010/main" val="1086304759"/>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83725B26-F89C-4DEE-A98D-7725EE95395E}" type="slidenum">
              <a:rPr lang="ru-RU"/>
              <a:pPr/>
              <a:t>‹#›</a:t>
            </a:fld>
            <a:endParaRPr lang="ru-RU"/>
          </a:p>
        </p:txBody>
      </p:sp>
    </p:spTree>
    <p:extLst>
      <p:ext uri="{BB962C8B-B14F-4D97-AF65-F5344CB8AC3E}">
        <p14:creationId xmlns:p14="http://schemas.microsoft.com/office/powerpoint/2010/main" val="4218739768"/>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6292A073-7D90-4E30-B050-F8727DA58084}" type="slidenum">
              <a:rPr lang="ru-RU"/>
              <a:pPr/>
              <a:t>‹#›</a:t>
            </a:fld>
            <a:endParaRPr lang="ru-RU"/>
          </a:p>
        </p:txBody>
      </p:sp>
    </p:spTree>
    <p:extLst>
      <p:ext uri="{BB962C8B-B14F-4D97-AF65-F5344CB8AC3E}">
        <p14:creationId xmlns:p14="http://schemas.microsoft.com/office/powerpoint/2010/main" val="1968683718"/>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FE6D7F9D-3972-42DD-A7CF-659AE93FC96D}" type="slidenum">
              <a:rPr lang="ru-RU"/>
              <a:pPr/>
              <a:t>‹#›</a:t>
            </a:fld>
            <a:endParaRPr lang="ru-RU"/>
          </a:p>
        </p:txBody>
      </p:sp>
    </p:spTree>
    <p:extLst>
      <p:ext uri="{BB962C8B-B14F-4D97-AF65-F5344CB8AC3E}">
        <p14:creationId xmlns:p14="http://schemas.microsoft.com/office/powerpoint/2010/main" val="40919495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E0FFFA65-0914-4ACC-BA29-6C2B92265C0B}" type="slidenum">
              <a:rPr lang="ru-RU"/>
              <a:pPr/>
              <a:t>‹#›</a:t>
            </a:fld>
            <a:endParaRPr lang="ru-RU"/>
          </a:p>
        </p:txBody>
      </p:sp>
    </p:spTree>
    <p:extLst>
      <p:ext uri="{BB962C8B-B14F-4D97-AF65-F5344CB8AC3E}">
        <p14:creationId xmlns:p14="http://schemas.microsoft.com/office/powerpoint/2010/main" val="754262030"/>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37F9F6C3-6EE4-4DAE-8E43-C322BFC4AFBC}" type="slidenum">
              <a:rPr lang="ru-RU"/>
              <a:pPr/>
              <a:t>‹#›</a:t>
            </a:fld>
            <a:endParaRPr lang="ru-RU"/>
          </a:p>
        </p:txBody>
      </p:sp>
    </p:spTree>
    <p:extLst>
      <p:ext uri="{BB962C8B-B14F-4D97-AF65-F5344CB8AC3E}">
        <p14:creationId xmlns:p14="http://schemas.microsoft.com/office/powerpoint/2010/main" val="879482658"/>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23F3FDC9-D08C-4E9E-83CE-E3911949618B}" type="slidenum">
              <a:rPr lang="ru-RU"/>
              <a:pPr/>
              <a:t>‹#›</a:t>
            </a:fld>
            <a:endParaRPr lang="ru-RU"/>
          </a:p>
        </p:txBody>
      </p:sp>
    </p:spTree>
    <p:extLst>
      <p:ext uri="{BB962C8B-B14F-4D97-AF65-F5344CB8AC3E}">
        <p14:creationId xmlns:p14="http://schemas.microsoft.com/office/powerpoint/2010/main" val="709712986"/>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F2F82B9C-AB55-4659-BB12-FC975B1C9B88}" type="slidenum">
              <a:rPr lang="ru-RU"/>
              <a:pPr/>
              <a:t>‹#›</a:t>
            </a:fld>
            <a:endParaRPr lang="ru-RU"/>
          </a:p>
        </p:txBody>
      </p:sp>
    </p:spTree>
    <p:extLst>
      <p:ext uri="{BB962C8B-B14F-4D97-AF65-F5344CB8AC3E}">
        <p14:creationId xmlns:p14="http://schemas.microsoft.com/office/powerpoint/2010/main" val="1955747128"/>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96C0D7DA-47FC-4392-ADA8-62D6F1C23629}" type="slidenum">
              <a:rPr lang="ru-RU"/>
              <a:pPr/>
              <a:t>‹#›</a:t>
            </a:fld>
            <a:endParaRPr lang="ru-RU"/>
          </a:p>
        </p:txBody>
      </p:sp>
    </p:spTree>
    <p:extLst>
      <p:ext uri="{BB962C8B-B14F-4D97-AF65-F5344CB8AC3E}">
        <p14:creationId xmlns:p14="http://schemas.microsoft.com/office/powerpoint/2010/main" val="1718659997"/>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AA5AE64C-9C60-4122-9E73-4149DFBD0935}" type="slidenum">
              <a:rPr lang="ru-RU"/>
              <a:pPr/>
              <a:t>‹#›</a:t>
            </a:fld>
            <a:endParaRPr lang="ru-RU"/>
          </a:p>
        </p:txBody>
      </p:sp>
    </p:spTree>
    <p:extLst>
      <p:ext uri="{BB962C8B-B14F-4D97-AF65-F5344CB8AC3E}">
        <p14:creationId xmlns:p14="http://schemas.microsoft.com/office/powerpoint/2010/main" val="1731992881"/>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5336B3D0-35C5-493F-BA3B-0AAFF9A51D85}" type="slidenum">
              <a:rPr lang="ru-RU"/>
              <a:pPr/>
              <a:t>‹#›</a:t>
            </a:fld>
            <a:endParaRPr lang="ru-RU"/>
          </a:p>
        </p:txBody>
      </p:sp>
    </p:spTree>
    <p:extLst>
      <p:ext uri="{BB962C8B-B14F-4D97-AF65-F5344CB8AC3E}">
        <p14:creationId xmlns:p14="http://schemas.microsoft.com/office/powerpoint/2010/main" val="2431097264"/>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9145AFB4-1493-4027-AF5B-F5361E14C8B9}" type="slidenum">
              <a:rPr lang="ru-RU"/>
              <a:pPr/>
              <a:t>‹#›</a:t>
            </a:fld>
            <a:endParaRPr lang="ru-RU"/>
          </a:p>
        </p:txBody>
      </p:sp>
    </p:spTree>
    <p:extLst>
      <p:ext uri="{BB962C8B-B14F-4D97-AF65-F5344CB8AC3E}">
        <p14:creationId xmlns:p14="http://schemas.microsoft.com/office/powerpoint/2010/main" val="3659162699"/>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ECE7BA79-6D0F-438A-A80E-33ECD2930BF2}" type="slidenum">
              <a:rPr lang="ru-RU"/>
              <a:pPr/>
              <a:t>‹#›</a:t>
            </a:fld>
            <a:endParaRPr lang="ru-RU"/>
          </a:p>
        </p:txBody>
      </p:sp>
    </p:spTree>
    <p:extLst>
      <p:ext uri="{BB962C8B-B14F-4D97-AF65-F5344CB8AC3E}">
        <p14:creationId xmlns:p14="http://schemas.microsoft.com/office/powerpoint/2010/main" val="2983306272"/>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C144BED2-873D-46CD-9D9C-3A6005063D97}" type="slidenum">
              <a:rPr lang="ru-RU"/>
              <a:pPr/>
              <a:t>‹#›</a:t>
            </a:fld>
            <a:endParaRPr lang="ru-RU"/>
          </a:p>
        </p:txBody>
      </p:sp>
    </p:spTree>
    <p:extLst>
      <p:ext uri="{BB962C8B-B14F-4D97-AF65-F5344CB8AC3E}">
        <p14:creationId xmlns:p14="http://schemas.microsoft.com/office/powerpoint/2010/main" val="3029694927"/>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F0AC07C2-1105-4E3A-A5B7-366A75535CDB}" type="slidenum">
              <a:rPr lang="ru-RU"/>
              <a:pPr/>
              <a:t>‹#›</a:t>
            </a:fld>
            <a:endParaRPr lang="ru-RU"/>
          </a:p>
        </p:txBody>
      </p:sp>
    </p:spTree>
    <p:extLst>
      <p:ext uri="{BB962C8B-B14F-4D97-AF65-F5344CB8AC3E}">
        <p14:creationId xmlns:p14="http://schemas.microsoft.com/office/powerpoint/2010/main" val="10249475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CCD72C8F-C5FE-4A2B-9BE0-B1FF90672C26}" type="slidenum">
              <a:rPr lang="ru-RU"/>
              <a:pPr/>
              <a:t>‹#›</a:t>
            </a:fld>
            <a:endParaRPr lang="ru-RU"/>
          </a:p>
        </p:txBody>
      </p:sp>
    </p:spTree>
    <p:extLst>
      <p:ext uri="{BB962C8B-B14F-4D97-AF65-F5344CB8AC3E}">
        <p14:creationId xmlns:p14="http://schemas.microsoft.com/office/powerpoint/2010/main" val="1733668697"/>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423A8AC1-B40D-4E55-A046-8D9E49ADAB6A}" type="slidenum">
              <a:rPr lang="ru-RU"/>
              <a:pPr/>
              <a:t>‹#›</a:t>
            </a:fld>
            <a:endParaRPr lang="ru-RU"/>
          </a:p>
        </p:txBody>
      </p:sp>
    </p:spTree>
    <p:extLst>
      <p:ext uri="{BB962C8B-B14F-4D97-AF65-F5344CB8AC3E}">
        <p14:creationId xmlns:p14="http://schemas.microsoft.com/office/powerpoint/2010/main" val="882064309"/>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69499461-E3BB-408C-BD35-8FEDBB0E1A61}" type="slidenum">
              <a:rPr lang="ru-RU"/>
              <a:pPr/>
              <a:t>‹#›</a:t>
            </a:fld>
            <a:endParaRPr lang="ru-RU"/>
          </a:p>
        </p:txBody>
      </p:sp>
    </p:spTree>
    <p:extLst>
      <p:ext uri="{BB962C8B-B14F-4D97-AF65-F5344CB8AC3E}">
        <p14:creationId xmlns:p14="http://schemas.microsoft.com/office/powerpoint/2010/main" val="515502542"/>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FE78847F-A3B2-4956-9194-29F69B78E505}" type="slidenum">
              <a:rPr lang="ru-RU"/>
              <a:pPr/>
              <a:t>‹#›</a:t>
            </a:fld>
            <a:endParaRPr lang="ru-RU"/>
          </a:p>
        </p:txBody>
      </p:sp>
    </p:spTree>
    <p:extLst>
      <p:ext uri="{BB962C8B-B14F-4D97-AF65-F5344CB8AC3E}">
        <p14:creationId xmlns:p14="http://schemas.microsoft.com/office/powerpoint/2010/main" val="2760534818"/>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4654E657-6CA4-42BF-957A-6E795CCBE95F}" type="slidenum">
              <a:rPr lang="ru-RU"/>
              <a:pPr/>
              <a:t>‹#›</a:t>
            </a:fld>
            <a:endParaRPr lang="ru-RU"/>
          </a:p>
        </p:txBody>
      </p:sp>
    </p:spTree>
    <p:extLst>
      <p:ext uri="{BB962C8B-B14F-4D97-AF65-F5344CB8AC3E}">
        <p14:creationId xmlns:p14="http://schemas.microsoft.com/office/powerpoint/2010/main" val="754803238"/>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4064E824-1D80-4A32-B0A0-18D33D48C08C}" type="slidenum">
              <a:rPr lang="ru-RU"/>
              <a:pPr/>
              <a:t>‹#›</a:t>
            </a:fld>
            <a:endParaRPr lang="ru-RU"/>
          </a:p>
        </p:txBody>
      </p:sp>
    </p:spTree>
    <p:extLst>
      <p:ext uri="{BB962C8B-B14F-4D97-AF65-F5344CB8AC3E}">
        <p14:creationId xmlns:p14="http://schemas.microsoft.com/office/powerpoint/2010/main" val="1040721268"/>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ECE3AD47-1D52-4189-A6B6-350D43EDFF3B}" type="slidenum">
              <a:rPr lang="ru-RU"/>
              <a:pPr/>
              <a:t>‹#›</a:t>
            </a:fld>
            <a:endParaRPr lang="ru-RU"/>
          </a:p>
        </p:txBody>
      </p:sp>
    </p:spTree>
    <p:extLst>
      <p:ext uri="{BB962C8B-B14F-4D97-AF65-F5344CB8AC3E}">
        <p14:creationId xmlns:p14="http://schemas.microsoft.com/office/powerpoint/2010/main" val="3585977353"/>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E2F96392-6823-4A42-A94F-9147DE2386E7}" type="slidenum">
              <a:rPr lang="ru-RU"/>
              <a:pPr/>
              <a:t>‹#›</a:t>
            </a:fld>
            <a:endParaRPr lang="ru-RU"/>
          </a:p>
        </p:txBody>
      </p:sp>
    </p:spTree>
    <p:extLst>
      <p:ext uri="{BB962C8B-B14F-4D97-AF65-F5344CB8AC3E}">
        <p14:creationId xmlns:p14="http://schemas.microsoft.com/office/powerpoint/2010/main" val="3582076112"/>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9E1B941C-249C-49C0-98A3-135ABB9E0640}" type="slidenum">
              <a:rPr lang="ru-RU"/>
              <a:pPr/>
              <a:t>‹#›</a:t>
            </a:fld>
            <a:endParaRPr lang="ru-RU"/>
          </a:p>
        </p:txBody>
      </p:sp>
    </p:spTree>
    <p:extLst>
      <p:ext uri="{BB962C8B-B14F-4D97-AF65-F5344CB8AC3E}">
        <p14:creationId xmlns:p14="http://schemas.microsoft.com/office/powerpoint/2010/main" val="3738762382"/>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71F2B817-B059-494D-A615-736A58008881}" type="slidenum">
              <a:rPr lang="ru-RU"/>
              <a:pPr/>
              <a:t>‹#›</a:t>
            </a:fld>
            <a:endParaRPr lang="ru-RU"/>
          </a:p>
        </p:txBody>
      </p:sp>
    </p:spTree>
    <p:extLst>
      <p:ext uri="{BB962C8B-B14F-4D97-AF65-F5344CB8AC3E}">
        <p14:creationId xmlns:p14="http://schemas.microsoft.com/office/powerpoint/2010/main" val="4156844467"/>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5B8F97B9-302C-473A-BB55-87231212E0A3}" type="slidenum">
              <a:rPr lang="ru-RU"/>
              <a:pPr/>
              <a:t>‹#›</a:t>
            </a:fld>
            <a:endParaRPr lang="ru-RU"/>
          </a:p>
        </p:txBody>
      </p:sp>
    </p:spTree>
    <p:extLst>
      <p:ext uri="{BB962C8B-B14F-4D97-AF65-F5344CB8AC3E}">
        <p14:creationId xmlns:p14="http://schemas.microsoft.com/office/powerpoint/2010/main" val="2978699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5257C3B9-E9DC-4786-BC94-9A9DE8D0D6A0}" type="slidenum">
              <a:rPr lang="ru-RU"/>
              <a:pPr/>
              <a:t>‹#›</a:t>
            </a:fld>
            <a:endParaRPr lang="ru-RU"/>
          </a:p>
        </p:txBody>
      </p:sp>
    </p:spTree>
    <p:extLst>
      <p:ext uri="{BB962C8B-B14F-4D97-AF65-F5344CB8AC3E}">
        <p14:creationId xmlns:p14="http://schemas.microsoft.com/office/powerpoint/2010/main" val="3426725618"/>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43BE39C1-411E-45D3-9089-399615D3B26D}" type="slidenum">
              <a:rPr lang="ru-RU"/>
              <a:pPr/>
              <a:t>‹#›</a:t>
            </a:fld>
            <a:endParaRPr lang="ru-RU"/>
          </a:p>
        </p:txBody>
      </p:sp>
    </p:spTree>
    <p:extLst>
      <p:ext uri="{BB962C8B-B14F-4D97-AF65-F5344CB8AC3E}">
        <p14:creationId xmlns:p14="http://schemas.microsoft.com/office/powerpoint/2010/main" val="701088033"/>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A2D8D75D-F172-47A1-88E6-6AC47EA538C4}" type="slidenum">
              <a:rPr lang="ru-RU"/>
              <a:pPr/>
              <a:t>‹#›</a:t>
            </a:fld>
            <a:endParaRPr lang="ru-RU"/>
          </a:p>
        </p:txBody>
      </p:sp>
    </p:spTree>
    <p:extLst>
      <p:ext uri="{BB962C8B-B14F-4D97-AF65-F5344CB8AC3E}">
        <p14:creationId xmlns:p14="http://schemas.microsoft.com/office/powerpoint/2010/main" val="1912126866"/>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DA64F812-977F-449E-9BB1-A7A5B4788A45}" type="slidenum">
              <a:rPr lang="ru-RU"/>
              <a:pPr/>
              <a:t>‹#›</a:t>
            </a:fld>
            <a:endParaRPr lang="ru-RU"/>
          </a:p>
        </p:txBody>
      </p:sp>
    </p:spTree>
    <p:extLst>
      <p:ext uri="{BB962C8B-B14F-4D97-AF65-F5344CB8AC3E}">
        <p14:creationId xmlns:p14="http://schemas.microsoft.com/office/powerpoint/2010/main" val="1393772815"/>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E5768E5E-F027-4360-B5AE-85C27E4D91BC}" type="slidenum">
              <a:rPr lang="ru-RU"/>
              <a:pPr/>
              <a:t>‹#›</a:t>
            </a:fld>
            <a:endParaRPr lang="ru-RU"/>
          </a:p>
        </p:txBody>
      </p:sp>
    </p:spTree>
    <p:extLst>
      <p:ext uri="{BB962C8B-B14F-4D97-AF65-F5344CB8AC3E}">
        <p14:creationId xmlns:p14="http://schemas.microsoft.com/office/powerpoint/2010/main" val="1288938352"/>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3E75A1E2-0957-4DFB-AA5A-1DE52143ABBC}" type="slidenum">
              <a:rPr lang="ru-RU"/>
              <a:pPr/>
              <a:t>‹#›</a:t>
            </a:fld>
            <a:endParaRPr lang="ru-RU"/>
          </a:p>
        </p:txBody>
      </p:sp>
    </p:spTree>
    <p:extLst>
      <p:ext uri="{BB962C8B-B14F-4D97-AF65-F5344CB8AC3E}">
        <p14:creationId xmlns:p14="http://schemas.microsoft.com/office/powerpoint/2010/main" val="2874560152"/>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79683CD5-0A62-4552-BC10-2A29CBBB9868}" type="slidenum">
              <a:rPr lang="ru-RU"/>
              <a:pPr/>
              <a:t>‹#›</a:t>
            </a:fld>
            <a:endParaRPr lang="ru-RU"/>
          </a:p>
        </p:txBody>
      </p:sp>
    </p:spTree>
    <p:extLst>
      <p:ext uri="{BB962C8B-B14F-4D97-AF65-F5344CB8AC3E}">
        <p14:creationId xmlns:p14="http://schemas.microsoft.com/office/powerpoint/2010/main" val="766032946"/>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04C79AA8-71C8-4686-B609-06E0E96C1E8D}" type="slidenum">
              <a:rPr lang="ru-RU"/>
              <a:pPr/>
              <a:t>‹#›</a:t>
            </a:fld>
            <a:endParaRPr lang="ru-RU"/>
          </a:p>
        </p:txBody>
      </p:sp>
    </p:spTree>
    <p:extLst>
      <p:ext uri="{BB962C8B-B14F-4D97-AF65-F5344CB8AC3E}">
        <p14:creationId xmlns:p14="http://schemas.microsoft.com/office/powerpoint/2010/main" val="1973051180"/>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2610F053-C34D-4C04-BBD5-6C0CE9A11E9B}" type="slidenum">
              <a:rPr lang="ru-RU"/>
              <a:pPr/>
              <a:t>‹#›</a:t>
            </a:fld>
            <a:endParaRPr lang="ru-RU"/>
          </a:p>
        </p:txBody>
      </p:sp>
    </p:spTree>
    <p:extLst>
      <p:ext uri="{BB962C8B-B14F-4D97-AF65-F5344CB8AC3E}">
        <p14:creationId xmlns:p14="http://schemas.microsoft.com/office/powerpoint/2010/main" val="6272276"/>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1874A12A-465E-428E-A433-11517DCE825C}" type="slidenum">
              <a:rPr lang="ru-RU"/>
              <a:pPr/>
              <a:t>‹#›</a:t>
            </a:fld>
            <a:endParaRPr lang="ru-RU"/>
          </a:p>
        </p:txBody>
      </p:sp>
    </p:spTree>
    <p:extLst>
      <p:ext uri="{BB962C8B-B14F-4D97-AF65-F5344CB8AC3E}">
        <p14:creationId xmlns:p14="http://schemas.microsoft.com/office/powerpoint/2010/main" val="2657201007"/>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C528E3C8-0E61-49C2-8699-783C415DE19D}" type="slidenum">
              <a:rPr lang="ru-RU"/>
              <a:pPr/>
              <a:t>‹#›</a:t>
            </a:fld>
            <a:endParaRPr lang="ru-RU"/>
          </a:p>
        </p:txBody>
      </p:sp>
    </p:spTree>
    <p:extLst>
      <p:ext uri="{BB962C8B-B14F-4D97-AF65-F5344CB8AC3E}">
        <p14:creationId xmlns:p14="http://schemas.microsoft.com/office/powerpoint/2010/main" val="25054208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8B414CD1-9B4A-457B-A363-A0FFACDEB17B}" type="slidenum">
              <a:rPr lang="ru-RU"/>
              <a:pPr/>
              <a:t>‹#›</a:t>
            </a:fld>
            <a:endParaRPr lang="ru-RU"/>
          </a:p>
        </p:txBody>
      </p:sp>
    </p:spTree>
    <p:extLst>
      <p:ext uri="{BB962C8B-B14F-4D97-AF65-F5344CB8AC3E}">
        <p14:creationId xmlns:p14="http://schemas.microsoft.com/office/powerpoint/2010/main" val="2532413255"/>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B06529AA-37EB-4927-8456-265853C3F0E2}" type="slidenum">
              <a:rPr lang="ru-RU"/>
              <a:pPr/>
              <a:t>‹#›</a:t>
            </a:fld>
            <a:endParaRPr lang="ru-RU"/>
          </a:p>
        </p:txBody>
      </p:sp>
    </p:spTree>
    <p:extLst>
      <p:ext uri="{BB962C8B-B14F-4D97-AF65-F5344CB8AC3E}">
        <p14:creationId xmlns:p14="http://schemas.microsoft.com/office/powerpoint/2010/main" val="2642731670"/>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ACACF7E8-2F60-4692-946F-2B78D10777DD}" type="slidenum">
              <a:rPr lang="ru-RU"/>
              <a:pPr/>
              <a:t>‹#›</a:t>
            </a:fld>
            <a:endParaRPr lang="ru-RU"/>
          </a:p>
        </p:txBody>
      </p:sp>
    </p:spTree>
    <p:extLst>
      <p:ext uri="{BB962C8B-B14F-4D97-AF65-F5344CB8AC3E}">
        <p14:creationId xmlns:p14="http://schemas.microsoft.com/office/powerpoint/2010/main" val="430573434"/>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6175AA7A-B038-45C5-AB75-7657508492D7}" type="slidenum">
              <a:rPr lang="ru-RU"/>
              <a:pPr/>
              <a:t>‹#›</a:t>
            </a:fld>
            <a:endParaRPr lang="ru-RU"/>
          </a:p>
        </p:txBody>
      </p:sp>
    </p:spTree>
    <p:extLst>
      <p:ext uri="{BB962C8B-B14F-4D97-AF65-F5344CB8AC3E}">
        <p14:creationId xmlns:p14="http://schemas.microsoft.com/office/powerpoint/2010/main" val="32119805"/>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EF0E89B5-2201-4EE5-ADDE-35E6776041AA}" type="slidenum">
              <a:rPr lang="ru-RU"/>
              <a:pPr/>
              <a:t>‹#›</a:t>
            </a:fld>
            <a:endParaRPr lang="ru-RU"/>
          </a:p>
        </p:txBody>
      </p:sp>
    </p:spTree>
    <p:extLst>
      <p:ext uri="{BB962C8B-B14F-4D97-AF65-F5344CB8AC3E}">
        <p14:creationId xmlns:p14="http://schemas.microsoft.com/office/powerpoint/2010/main" val="3023694587"/>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0B96613B-9769-4F26-8CDE-50D7F33C702C}" type="slidenum">
              <a:rPr lang="ru-RU"/>
              <a:pPr/>
              <a:t>‹#›</a:t>
            </a:fld>
            <a:endParaRPr lang="ru-RU"/>
          </a:p>
        </p:txBody>
      </p:sp>
    </p:spTree>
    <p:extLst>
      <p:ext uri="{BB962C8B-B14F-4D97-AF65-F5344CB8AC3E}">
        <p14:creationId xmlns:p14="http://schemas.microsoft.com/office/powerpoint/2010/main" val="1264366604"/>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9632B6EB-AF06-4DB6-AD93-BE2685EBA2FB}" type="slidenum">
              <a:rPr lang="ru-RU"/>
              <a:pPr/>
              <a:t>‹#›</a:t>
            </a:fld>
            <a:endParaRPr lang="ru-RU"/>
          </a:p>
        </p:txBody>
      </p:sp>
    </p:spTree>
    <p:extLst>
      <p:ext uri="{BB962C8B-B14F-4D97-AF65-F5344CB8AC3E}">
        <p14:creationId xmlns:p14="http://schemas.microsoft.com/office/powerpoint/2010/main" val="3227212576"/>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BD165242-8C1E-412B-AA7E-7E11C7F52B89}" type="slidenum">
              <a:rPr lang="ru-RU"/>
              <a:pPr/>
              <a:t>‹#›</a:t>
            </a:fld>
            <a:endParaRPr lang="ru-RU"/>
          </a:p>
        </p:txBody>
      </p:sp>
    </p:spTree>
    <p:extLst>
      <p:ext uri="{BB962C8B-B14F-4D97-AF65-F5344CB8AC3E}">
        <p14:creationId xmlns:p14="http://schemas.microsoft.com/office/powerpoint/2010/main" val="362309617"/>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E21B1FBA-229E-4D33-9BE4-3736475E189C}" type="slidenum">
              <a:rPr lang="ru-RU"/>
              <a:pPr/>
              <a:t>‹#›</a:t>
            </a:fld>
            <a:endParaRPr lang="ru-RU"/>
          </a:p>
        </p:txBody>
      </p:sp>
    </p:spTree>
    <p:extLst>
      <p:ext uri="{BB962C8B-B14F-4D97-AF65-F5344CB8AC3E}">
        <p14:creationId xmlns:p14="http://schemas.microsoft.com/office/powerpoint/2010/main" val="112105179"/>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677F07DD-2950-49BB-AA26-4B377C0800B2}" type="slidenum">
              <a:rPr lang="ru-RU"/>
              <a:pPr/>
              <a:t>‹#›</a:t>
            </a:fld>
            <a:endParaRPr lang="ru-RU"/>
          </a:p>
        </p:txBody>
      </p:sp>
    </p:spTree>
    <p:extLst>
      <p:ext uri="{BB962C8B-B14F-4D97-AF65-F5344CB8AC3E}">
        <p14:creationId xmlns:p14="http://schemas.microsoft.com/office/powerpoint/2010/main" val="2970587676"/>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0650C648-9A33-4123-AC47-A43F5BC114B9}" type="slidenum">
              <a:rPr lang="ru-RU"/>
              <a:pPr/>
              <a:t>‹#›</a:t>
            </a:fld>
            <a:endParaRPr lang="ru-RU"/>
          </a:p>
        </p:txBody>
      </p:sp>
    </p:spTree>
    <p:extLst>
      <p:ext uri="{BB962C8B-B14F-4D97-AF65-F5344CB8AC3E}">
        <p14:creationId xmlns:p14="http://schemas.microsoft.com/office/powerpoint/2010/main" val="37197602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E019850A-C19D-432C-A026-6C69FB5B6200}" type="slidenum">
              <a:rPr lang="ru-RU"/>
              <a:pPr/>
              <a:t>‹#›</a:t>
            </a:fld>
            <a:endParaRPr lang="ru-RU"/>
          </a:p>
        </p:txBody>
      </p:sp>
    </p:spTree>
    <p:extLst>
      <p:ext uri="{BB962C8B-B14F-4D97-AF65-F5344CB8AC3E}">
        <p14:creationId xmlns:p14="http://schemas.microsoft.com/office/powerpoint/2010/main" val="1214773200"/>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102544EC-A297-4F0D-A708-37CF31998F4E}" type="slidenum">
              <a:rPr lang="ru-RU"/>
              <a:pPr/>
              <a:t>‹#›</a:t>
            </a:fld>
            <a:endParaRPr lang="ru-RU"/>
          </a:p>
        </p:txBody>
      </p:sp>
    </p:spTree>
    <p:extLst>
      <p:ext uri="{BB962C8B-B14F-4D97-AF65-F5344CB8AC3E}">
        <p14:creationId xmlns:p14="http://schemas.microsoft.com/office/powerpoint/2010/main" val="1074715084"/>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84232B85-59E6-478D-9BE7-1EE7FD1F5785}" type="slidenum">
              <a:rPr lang="ru-RU"/>
              <a:pPr/>
              <a:t>‹#›</a:t>
            </a:fld>
            <a:endParaRPr lang="ru-RU"/>
          </a:p>
        </p:txBody>
      </p:sp>
    </p:spTree>
    <p:extLst>
      <p:ext uri="{BB962C8B-B14F-4D97-AF65-F5344CB8AC3E}">
        <p14:creationId xmlns:p14="http://schemas.microsoft.com/office/powerpoint/2010/main" val="4135028016"/>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227283DF-5EA5-4D4E-8EAC-E0FC3040393F}" type="slidenum">
              <a:rPr lang="ru-RU"/>
              <a:pPr/>
              <a:t>‹#›</a:t>
            </a:fld>
            <a:endParaRPr lang="ru-RU"/>
          </a:p>
        </p:txBody>
      </p:sp>
    </p:spTree>
    <p:extLst>
      <p:ext uri="{BB962C8B-B14F-4D97-AF65-F5344CB8AC3E}">
        <p14:creationId xmlns:p14="http://schemas.microsoft.com/office/powerpoint/2010/main" val="3475669189"/>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BCEBA47C-4B24-4DEE-BE53-BA6662B35F47}" type="slidenum">
              <a:rPr lang="ru-RU"/>
              <a:pPr/>
              <a:t>‹#›</a:t>
            </a:fld>
            <a:endParaRPr lang="ru-RU"/>
          </a:p>
        </p:txBody>
      </p:sp>
    </p:spTree>
    <p:extLst>
      <p:ext uri="{BB962C8B-B14F-4D97-AF65-F5344CB8AC3E}">
        <p14:creationId xmlns:p14="http://schemas.microsoft.com/office/powerpoint/2010/main" val="2581291509"/>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60C9E663-365A-4DBE-AC8C-4EF27C785C55}" type="slidenum">
              <a:rPr lang="ru-RU"/>
              <a:pPr/>
              <a:t>‹#›</a:t>
            </a:fld>
            <a:endParaRPr lang="ru-RU"/>
          </a:p>
        </p:txBody>
      </p:sp>
    </p:spTree>
    <p:extLst>
      <p:ext uri="{BB962C8B-B14F-4D97-AF65-F5344CB8AC3E}">
        <p14:creationId xmlns:p14="http://schemas.microsoft.com/office/powerpoint/2010/main" val="623469278"/>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39B3203A-E352-4C5C-BC8B-1F9262D78DB7}" type="slidenum">
              <a:rPr lang="ru-RU"/>
              <a:pPr/>
              <a:t>‹#›</a:t>
            </a:fld>
            <a:endParaRPr lang="ru-RU"/>
          </a:p>
        </p:txBody>
      </p:sp>
    </p:spTree>
    <p:extLst>
      <p:ext uri="{BB962C8B-B14F-4D97-AF65-F5344CB8AC3E}">
        <p14:creationId xmlns:p14="http://schemas.microsoft.com/office/powerpoint/2010/main" val="1556307681"/>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FE718411-AD04-4214-82D1-0D5B27F44D6F}" type="slidenum">
              <a:rPr lang="ru-RU"/>
              <a:pPr/>
              <a:t>‹#›</a:t>
            </a:fld>
            <a:endParaRPr lang="ru-RU"/>
          </a:p>
        </p:txBody>
      </p:sp>
    </p:spTree>
    <p:extLst>
      <p:ext uri="{BB962C8B-B14F-4D97-AF65-F5344CB8AC3E}">
        <p14:creationId xmlns:p14="http://schemas.microsoft.com/office/powerpoint/2010/main" val="2339225112"/>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A0D3EBB0-ECEC-4443-B21C-C523F9240D65}" type="slidenum">
              <a:rPr lang="ru-RU"/>
              <a:pPr/>
              <a:t>‹#›</a:t>
            </a:fld>
            <a:endParaRPr lang="ru-RU"/>
          </a:p>
        </p:txBody>
      </p:sp>
    </p:spTree>
    <p:extLst>
      <p:ext uri="{BB962C8B-B14F-4D97-AF65-F5344CB8AC3E}">
        <p14:creationId xmlns:p14="http://schemas.microsoft.com/office/powerpoint/2010/main" val="1243668752"/>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EF55E286-3AE7-4FAA-B03E-244BC4459F9B}" type="slidenum">
              <a:rPr lang="ru-RU"/>
              <a:pPr/>
              <a:t>‹#›</a:t>
            </a:fld>
            <a:endParaRPr lang="ru-RU"/>
          </a:p>
        </p:txBody>
      </p:sp>
    </p:spTree>
    <p:extLst>
      <p:ext uri="{BB962C8B-B14F-4D97-AF65-F5344CB8AC3E}">
        <p14:creationId xmlns:p14="http://schemas.microsoft.com/office/powerpoint/2010/main" val="649422950"/>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60A2E367-07E9-4C6D-9FAE-005630E97AEE}" type="slidenum">
              <a:rPr lang="ru-RU"/>
              <a:pPr/>
              <a:t>‹#›</a:t>
            </a:fld>
            <a:endParaRPr lang="ru-RU"/>
          </a:p>
        </p:txBody>
      </p:sp>
    </p:spTree>
    <p:extLst>
      <p:ext uri="{BB962C8B-B14F-4D97-AF65-F5344CB8AC3E}">
        <p14:creationId xmlns:p14="http://schemas.microsoft.com/office/powerpoint/2010/main" val="39282839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E8A9C6C2-6BEA-48EC-9EC2-CE35E7311E0C}" type="slidenum">
              <a:rPr lang="ru-RU"/>
              <a:pPr/>
              <a:t>‹#›</a:t>
            </a:fld>
            <a:endParaRPr lang="ru-RU"/>
          </a:p>
        </p:txBody>
      </p:sp>
    </p:spTree>
    <p:extLst>
      <p:ext uri="{BB962C8B-B14F-4D97-AF65-F5344CB8AC3E}">
        <p14:creationId xmlns:p14="http://schemas.microsoft.com/office/powerpoint/2010/main" val="402420638"/>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39DDA4A5-1629-4D6C-9425-7E64952FBFD4}" type="slidenum">
              <a:rPr lang="ru-RU"/>
              <a:pPr/>
              <a:t>‹#›</a:t>
            </a:fld>
            <a:endParaRPr lang="ru-RU"/>
          </a:p>
        </p:txBody>
      </p:sp>
    </p:spTree>
    <p:extLst>
      <p:ext uri="{BB962C8B-B14F-4D97-AF65-F5344CB8AC3E}">
        <p14:creationId xmlns:p14="http://schemas.microsoft.com/office/powerpoint/2010/main" val="1058536726"/>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0CBC7EDA-C119-45E5-AF50-CF9A0559E454}" type="slidenum">
              <a:rPr lang="ru-RU"/>
              <a:pPr/>
              <a:t>‹#›</a:t>
            </a:fld>
            <a:endParaRPr lang="ru-RU"/>
          </a:p>
        </p:txBody>
      </p:sp>
    </p:spTree>
    <p:extLst>
      <p:ext uri="{BB962C8B-B14F-4D97-AF65-F5344CB8AC3E}">
        <p14:creationId xmlns:p14="http://schemas.microsoft.com/office/powerpoint/2010/main" val="3212408890"/>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FF02D7CF-9945-4D2E-9311-2EA5E0007149}" type="slidenum">
              <a:rPr lang="ru-RU"/>
              <a:pPr/>
              <a:t>‹#›</a:t>
            </a:fld>
            <a:endParaRPr lang="ru-RU"/>
          </a:p>
        </p:txBody>
      </p:sp>
    </p:spTree>
    <p:extLst>
      <p:ext uri="{BB962C8B-B14F-4D97-AF65-F5344CB8AC3E}">
        <p14:creationId xmlns:p14="http://schemas.microsoft.com/office/powerpoint/2010/main" val="592518854"/>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677FE54B-9710-4B81-9E3B-1D0DA9302F72}" type="slidenum">
              <a:rPr lang="ru-RU"/>
              <a:pPr/>
              <a:t>‹#›</a:t>
            </a:fld>
            <a:endParaRPr lang="ru-RU"/>
          </a:p>
        </p:txBody>
      </p:sp>
    </p:spTree>
    <p:extLst>
      <p:ext uri="{BB962C8B-B14F-4D97-AF65-F5344CB8AC3E}">
        <p14:creationId xmlns:p14="http://schemas.microsoft.com/office/powerpoint/2010/main" val="1178147295"/>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D920EB57-26D2-450F-ACC0-93EBB6C0AF74}" type="slidenum">
              <a:rPr lang="ru-RU"/>
              <a:pPr/>
              <a:t>‹#›</a:t>
            </a:fld>
            <a:endParaRPr lang="ru-RU"/>
          </a:p>
        </p:txBody>
      </p:sp>
    </p:spTree>
    <p:extLst>
      <p:ext uri="{BB962C8B-B14F-4D97-AF65-F5344CB8AC3E}">
        <p14:creationId xmlns:p14="http://schemas.microsoft.com/office/powerpoint/2010/main" val="1861895810"/>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9D3B2F7B-EC72-4ED1-87BE-E01B52CCD78B}" type="slidenum">
              <a:rPr lang="ru-RU"/>
              <a:pPr/>
              <a:t>‹#›</a:t>
            </a:fld>
            <a:endParaRPr lang="ru-RU"/>
          </a:p>
        </p:txBody>
      </p:sp>
    </p:spTree>
    <p:extLst>
      <p:ext uri="{BB962C8B-B14F-4D97-AF65-F5344CB8AC3E}">
        <p14:creationId xmlns:p14="http://schemas.microsoft.com/office/powerpoint/2010/main" val="933204544"/>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2A0C564E-5D50-4343-A07D-86E2D0A465F3}" type="slidenum">
              <a:rPr lang="ru-RU"/>
              <a:pPr/>
              <a:t>‹#›</a:t>
            </a:fld>
            <a:endParaRPr lang="ru-RU"/>
          </a:p>
        </p:txBody>
      </p:sp>
    </p:spTree>
    <p:extLst>
      <p:ext uri="{BB962C8B-B14F-4D97-AF65-F5344CB8AC3E}">
        <p14:creationId xmlns:p14="http://schemas.microsoft.com/office/powerpoint/2010/main" val="361180190"/>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7E7BD05B-3586-4A62-999E-0070F329FE75}" type="slidenum">
              <a:rPr lang="ru-RU"/>
              <a:pPr/>
              <a:t>‹#›</a:t>
            </a:fld>
            <a:endParaRPr lang="ru-RU"/>
          </a:p>
        </p:txBody>
      </p:sp>
    </p:spTree>
    <p:extLst>
      <p:ext uri="{BB962C8B-B14F-4D97-AF65-F5344CB8AC3E}">
        <p14:creationId xmlns:p14="http://schemas.microsoft.com/office/powerpoint/2010/main" val="2478689260"/>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411FAEAA-1BCF-41A8-A6E3-237E3888B772}" type="slidenum">
              <a:rPr lang="ru-RU"/>
              <a:pPr/>
              <a:t>‹#›</a:t>
            </a:fld>
            <a:endParaRPr lang="ru-RU"/>
          </a:p>
        </p:txBody>
      </p:sp>
    </p:spTree>
    <p:extLst>
      <p:ext uri="{BB962C8B-B14F-4D97-AF65-F5344CB8AC3E}">
        <p14:creationId xmlns:p14="http://schemas.microsoft.com/office/powerpoint/2010/main" val="3301404256"/>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6DBDAC89-24BE-445B-A3E6-A928C8BB8F71}" type="slidenum">
              <a:rPr lang="ru-RU"/>
              <a:pPr/>
              <a:t>‹#›</a:t>
            </a:fld>
            <a:endParaRPr lang="ru-RU"/>
          </a:p>
        </p:txBody>
      </p:sp>
    </p:spTree>
    <p:extLst>
      <p:ext uri="{BB962C8B-B14F-4D97-AF65-F5344CB8AC3E}">
        <p14:creationId xmlns:p14="http://schemas.microsoft.com/office/powerpoint/2010/main" val="16720206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9686F5A2-15E2-4A50-B8BC-DD70CB748E4F}" type="slidenum">
              <a:rPr lang="ru-RU"/>
              <a:pPr/>
              <a:t>‹#›</a:t>
            </a:fld>
            <a:endParaRPr lang="ru-RU"/>
          </a:p>
        </p:txBody>
      </p:sp>
    </p:spTree>
    <p:extLst>
      <p:ext uri="{BB962C8B-B14F-4D97-AF65-F5344CB8AC3E}">
        <p14:creationId xmlns:p14="http://schemas.microsoft.com/office/powerpoint/2010/main" val="2564560865"/>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494625A1-D39D-40A3-9CC1-375900E126C3}" type="slidenum">
              <a:rPr lang="ru-RU"/>
              <a:pPr/>
              <a:t>‹#›</a:t>
            </a:fld>
            <a:endParaRPr lang="ru-RU"/>
          </a:p>
        </p:txBody>
      </p:sp>
    </p:spTree>
    <p:extLst>
      <p:ext uri="{BB962C8B-B14F-4D97-AF65-F5344CB8AC3E}">
        <p14:creationId xmlns:p14="http://schemas.microsoft.com/office/powerpoint/2010/main" val="2038809793"/>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AD5DB241-E94B-467E-82E1-CBB8ABF9DF40}" type="slidenum">
              <a:rPr lang="ru-RU"/>
              <a:pPr/>
              <a:t>‹#›</a:t>
            </a:fld>
            <a:endParaRPr lang="ru-RU"/>
          </a:p>
        </p:txBody>
      </p:sp>
    </p:spTree>
    <p:extLst>
      <p:ext uri="{BB962C8B-B14F-4D97-AF65-F5344CB8AC3E}">
        <p14:creationId xmlns:p14="http://schemas.microsoft.com/office/powerpoint/2010/main" val="1532180494"/>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65BB853C-96DA-4980-ABCD-8AF87B9AA72E}" type="slidenum">
              <a:rPr lang="ru-RU"/>
              <a:pPr/>
              <a:t>‹#›</a:t>
            </a:fld>
            <a:endParaRPr lang="ru-RU"/>
          </a:p>
        </p:txBody>
      </p:sp>
    </p:spTree>
    <p:extLst>
      <p:ext uri="{BB962C8B-B14F-4D97-AF65-F5344CB8AC3E}">
        <p14:creationId xmlns:p14="http://schemas.microsoft.com/office/powerpoint/2010/main" val="1137313325"/>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52B018E6-8CA8-483C-85A4-85F6C9E6CF55}" type="slidenum">
              <a:rPr lang="ru-RU"/>
              <a:pPr/>
              <a:t>‹#›</a:t>
            </a:fld>
            <a:endParaRPr lang="ru-RU"/>
          </a:p>
        </p:txBody>
      </p:sp>
    </p:spTree>
    <p:extLst>
      <p:ext uri="{BB962C8B-B14F-4D97-AF65-F5344CB8AC3E}">
        <p14:creationId xmlns:p14="http://schemas.microsoft.com/office/powerpoint/2010/main" val="2727251774"/>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CA437F56-C597-4850-8301-B5AD9D8AF1B6}" type="slidenum">
              <a:rPr lang="ru-RU"/>
              <a:pPr/>
              <a:t>‹#›</a:t>
            </a:fld>
            <a:endParaRPr lang="ru-RU"/>
          </a:p>
        </p:txBody>
      </p:sp>
    </p:spTree>
    <p:extLst>
      <p:ext uri="{BB962C8B-B14F-4D97-AF65-F5344CB8AC3E}">
        <p14:creationId xmlns:p14="http://schemas.microsoft.com/office/powerpoint/2010/main" val="1995679274"/>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22505C2F-004F-4F90-A4DA-082FF2B923CA}" type="slidenum">
              <a:rPr lang="ru-RU"/>
              <a:pPr/>
              <a:t>‹#›</a:t>
            </a:fld>
            <a:endParaRPr lang="ru-RU"/>
          </a:p>
        </p:txBody>
      </p:sp>
    </p:spTree>
    <p:extLst>
      <p:ext uri="{BB962C8B-B14F-4D97-AF65-F5344CB8AC3E}">
        <p14:creationId xmlns:p14="http://schemas.microsoft.com/office/powerpoint/2010/main" val="1072153916"/>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AE713BB4-D91C-4AD6-8B29-B47CD2202E6E}" type="slidenum">
              <a:rPr lang="ru-RU"/>
              <a:pPr/>
              <a:t>‹#›</a:t>
            </a:fld>
            <a:endParaRPr lang="ru-RU"/>
          </a:p>
        </p:txBody>
      </p:sp>
    </p:spTree>
    <p:extLst>
      <p:ext uri="{BB962C8B-B14F-4D97-AF65-F5344CB8AC3E}">
        <p14:creationId xmlns:p14="http://schemas.microsoft.com/office/powerpoint/2010/main" val="1023531097"/>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715F0EBB-BE1C-4F06-98FE-995C89505A8B}" type="slidenum">
              <a:rPr lang="ru-RU"/>
              <a:pPr/>
              <a:t>‹#›</a:t>
            </a:fld>
            <a:endParaRPr lang="ru-RU"/>
          </a:p>
        </p:txBody>
      </p:sp>
    </p:spTree>
    <p:extLst>
      <p:ext uri="{BB962C8B-B14F-4D97-AF65-F5344CB8AC3E}">
        <p14:creationId xmlns:p14="http://schemas.microsoft.com/office/powerpoint/2010/main" val="4293211394"/>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7008FF71-6895-4C55-98AB-B4A1D847F198}" type="slidenum">
              <a:rPr lang="ru-RU"/>
              <a:pPr/>
              <a:t>‹#›</a:t>
            </a:fld>
            <a:endParaRPr lang="ru-RU"/>
          </a:p>
        </p:txBody>
      </p:sp>
    </p:spTree>
    <p:extLst>
      <p:ext uri="{BB962C8B-B14F-4D97-AF65-F5344CB8AC3E}">
        <p14:creationId xmlns:p14="http://schemas.microsoft.com/office/powerpoint/2010/main" val="681513809"/>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4AEDE8E4-BB50-4D4C-A155-409CBF96AB6E}" type="slidenum">
              <a:rPr lang="ru-RU"/>
              <a:pPr/>
              <a:t>‹#›</a:t>
            </a:fld>
            <a:endParaRPr lang="ru-RU"/>
          </a:p>
        </p:txBody>
      </p:sp>
    </p:spTree>
    <p:extLst>
      <p:ext uri="{BB962C8B-B14F-4D97-AF65-F5344CB8AC3E}">
        <p14:creationId xmlns:p14="http://schemas.microsoft.com/office/powerpoint/2010/main" val="42542902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59D6F061-9FFE-4F79-A1C0-56541CE49C95}" type="slidenum">
              <a:rPr lang="ru-RU"/>
              <a:pPr/>
              <a:t>‹#›</a:t>
            </a:fld>
            <a:endParaRPr lang="ru-RU"/>
          </a:p>
        </p:txBody>
      </p:sp>
    </p:spTree>
    <p:extLst>
      <p:ext uri="{BB962C8B-B14F-4D97-AF65-F5344CB8AC3E}">
        <p14:creationId xmlns:p14="http://schemas.microsoft.com/office/powerpoint/2010/main" val="4204444829"/>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B04796FE-2239-43C4-8928-6AF94051DF7C}" type="slidenum">
              <a:rPr lang="ru-RU"/>
              <a:pPr/>
              <a:t>‹#›</a:t>
            </a:fld>
            <a:endParaRPr lang="ru-RU"/>
          </a:p>
        </p:txBody>
      </p:sp>
    </p:spTree>
    <p:extLst>
      <p:ext uri="{BB962C8B-B14F-4D97-AF65-F5344CB8AC3E}">
        <p14:creationId xmlns:p14="http://schemas.microsoft.com/office/powerpoint/2010/main" val="3099962504"/>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AE54AB7C-B241-457D-9C1F-C1BA7B647931}" type="slidenum">
              <a:rPr lang="ru-RU"/>
              <a:pPr/>
              <a:t>‹#›</a:t>
            </a:fld>
            <a:endParaRPr lang="ru-RU"/>
          </a:p>
        </p:txBody>
      </p:sp>
    </p:spTree>
    <p:extLst>
      <p:ext uri="{BB962C8B-B14F-4D97-AF65-F5344CB8AC3E}">
        <p14:creationId xmlns:p14="http://schemas.microsoft.com/office/powerpoint/2010/main" val="2164842301"/>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7CF4F72A-38EA-484A-B489-63B4805F6020}" type="slidenum">
              <a:rPr lang="ru-RU"/>
              <a:pPr/>
              <a:t>‹#›</a:t>
            </a:fld>
            <a:endParaRPr lang="ru-RU"/>
          </a:p>
        </p:txBody>
      </p:sp>
    </p:spTree>
    <p:extLst>
      <p:ext uri="{BB962C8B-B14F-4D97-AF65-F5344CB8AC3E}">
        <p14:creationId xmlns:p14="http://schemas.microsoft.com/office/powerpoint/2010/main" val="911738856"/>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3DAEF285-1C89-4D2A-B220-BB120156D66C}" type="slidenum">
              <a:rPr lang="ru-RU"/>
              <a:pPr/>
              <a:t>‹#›</a:t>
            </a:fld>
            <a:endParaRPr lang="ru-RU"/>
          </a:p>
        </p:txBody>
      </p:sp>
    </p:spTree>
    <p:extLst>
      <p:ext uri="{BB962C8B-B14F-4D97-AF65-F5344CB8AC3E}">
        <p14:creationId xmlns:p14="http://schemas.microsoft.com/office/powerpoint/2010/main" val="415270060"/>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B20D0D4B-A9EB-486A-9B5F-6E7EEE867BB5}" type="slidenum">
              <a:rPr lang="ru-RU"/>
              <a:pPr/>
              <a:t>‹#›</a:t>
            </a:fld>
            <a:endParaRPr lang="ru-RU"/>
          </a:p>
        </p:txBody>
      </p:sp>
    </p:spTree>
    <p:extLst>
      <p:ext uri="{BB962C8B-B14F-4D97-AF65-F5344CB8AC3E}">
        <p14:creationId xmlns:p14="http://schemas.microsoft.com/office/powerpoint/2010/main" val="1536893456"/>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7C70FD2E-7E25-466A-8492-02E7B0166479}" type="slidenum">
              <a:rPr lang="ru-RU"/>
              <a:pPr/>
              <a:t>‹#›</a:t>
            </a:fld>
            <a:endParaRPr lang="ru-RU"/>
          </a:p>
        </p:txBody>
      </p:sp>
    </p:spTree>
    <p:extLst>
      <p:ext uri="{BB962C8B-B14F-4D97-AF65-F5344CB8AC3E}">
        <p14:creationId xmlns:p14="http://schemas.microsoft.com/office/powerpoint/2010/main" val="3297129588"/>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8496CB62-68EE-4973-B56D-4774E1CDC3ED}" type="slidenum">
              <a:rPr lang="ru-RU"/>
              <a:pPr/>
              <a:t>‹#›</a:t>
            </a:fld>
            <a:endParaRPr lang="ru-RU"/>
          </a:p>
        </p:txBody>
      </p:sp>
    </p:spTree>
    <p:extLst>
      <p:ext uri="{BB962C8B-B14F-4D97-AF65-F5344CB8AC3E}">
        <p14:creationId xmlns:p14="http://schemas.microsoft.com/office/powerpoint/2010/main" val="1120835744"/>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1216466A-15A7-4620-9C5D-5AA140086468}" type="slidenum">
              <a:rPr lang="ru-RU"/>
              <a:pPr/>
              <a:t>‹#›</a:t>
            </a:fld>
            <a:endParaRPr lang="ru-RU"/>
          </a:p>
        </p:txBody>
      </p:sp>
    </p:spTree>
    <p:extLst>
      <p:ext uri="{BB962C8B-B14F-4D97-AF65-F5344CB8AC3E}">
        <p14:creationId xmlns:p14="http://schemas.microsoft.com/office/powerpoint/2010/main" val="3903354913"/>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4740F374-5A40-45D2-B121-5698524134DC}" type="slidenum">
              <a:rPr lang="ru-RU"/>
              <a:pPr/>
              <a:t>‹#›</a:t>
            </a:fld>
            <a:endParaRPr lang="ru-RU"/>
          </a:p>
        </p:txBody>
      </p:sp>
    </p:spTree>
    <p:extLst>
      <p:ext uri="{BB962C8B-B14F-4D97-AF65-F5344CB8AC3E}">
        <p14:creationId xmlns:p14="http://schemas.microsoft.com/office/powerpoint/2010/main" val="3465767896"/>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66BA39F0-E0AF-423A-BC12-82E33627F7F0}" type="slidenum">
              <a:rPr lang="ru-RU"/>
              <a:pPr/>
              <a:t>‹#›</a:t>
            </a:fld>
            <a:endParaRPr lang="ru-RU"/>
          </a:p>
        </p:txBody>
      </p:sp>
    </p:spTree>
    <p:extLst>
      <p:ext uri="{BB962C8B-B14F-4D97-AF65-F5344CB8AC3E}">
        <p14:creationId xmlns:p14="http://schemas.microsoft.com/office/powerpoint/2010/main" val="5819815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4C8FD11E-22EC-496F-BE36-1BC1EA63747C}" type="slidenum">
              <a:rPr lang="ru-RU"/>
              <a:pPr/>
              <a:t>‹#›</a:t>
            </a:fld>
            <a:endParaRPr lang="ru-RU"/>
          </a:p>
        </p:txBody>
      </p:sp>
    </p:spTree>
    <p:extLst>
      <p:ext uri="{BB962C8B-B14F-4D97-AF65-F5344CB8AC3E}">
        <p14:creationId xmlns:p14="http://schemas.microsoft.com/office/powerpoint/2010/main" val="2997050558"/>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EFB3D5BD-9A56-4465-AE7F-8D0530EFFEDF}" type="slidenum">
              <a:rPr lang="ru-RU"/>
              <a:pPr/>
              <a:t>‹#›</a:t>
            </a:fld>
            <a:endParaRPr lang="ru-RU"/>
          </a:p>
        </p:txBody>
      </p:sp>
    </p:spTree>
    <p:extLst>
      <p:ext uri="{BB962C8B-B14F-4D97-AF65-F5344CB8AC3E}">
        <p14:creationId xmlns:p14="http://schemas.microsoft.com/office/powerpoint/2010/main" val="528857437"/>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27171469-556C-4736-B0A1-57BFA8A44A06}" type="slidenum">
              <a:rPr lang="ru-RU"/>
              <a:pPr/>
              <a:t>‹#›</a:t>
            </a:fld>
            <a:endParaRPr lang="ru-RU"/>
          </a:p>
        </p:txBody>
      </p:sp>
    </p:spTree>
    <p:extLst>
      <p:ext uri="{BB962C8B-B14F-4D97-AF65-F5344CB8AC3E}">
        <p14:creationId xmlns:p14="http://schemas.microsoft.com/office/powerpoint/2010/main" val="2047851963"/>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C08D1E34-0F91-4092-9D5B-877BC9F57694}" type="slidenum">
              <a:rPr lang="ru-RU"/>
              <a:pPr/>
              <a:t>‹#›</a:t>
            </a:fld>
            <a:endParaRPr lang="ru-RU"/>
          </a:p>
        </p:txBody>
      </p:sp>
    </p:spTree>
    <p:extLst>
      <p:ext uri="{BB962C8B-B14F-4D97-AF65-F5344CB8AC3E}">
        <p14:creationId xmlns:p14="http://schemas.microsoft.com/office/powerpoint/2010/main" val="2648506492"/>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BA85FB6A-63B9-4478-8E1C-488BF1631409}" type="slidenum">
              <a:rPr lang="ru-RU"/>
              <a:pPr/>
              <a:t>‹#›</a:t>
            </a:fld>
            <a:endParaRPr lang="ru-RU"/>
          </a:p>
        </p:txBody>
      </p:sp>
    </p:spTree>
    <p:extLst>
      <p:ext uri="{BB962C8B-B14F-4D97-AF65-F5344CB8AC3E}">
        <p14:creationId xmlns:p14="http://schemas.microsoft.com/office/powerpoint/2010/main" val="2878210100"/>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D6B6802C-1423-4288-95EC-DB3492234C73}" type="slidenum">
              <a:rPr lang="ru-RU"/>
              <a:pPr/>
              <a:t>‹#›</a:t>
            </a:fld>
            <a:endParaRPr lang="ru-RU"/>
          </a:p>
        </p:txBody>
      </p:sp>
    </p:spTree>
    <p:extLst>
      <p:ext uri="{BB962C8B-B14F-4D97-AF65-F5344CB8AC3E}">
        <p14:creationId xmlns:p14="http://schemas.microsoft.com/office/powerpoint/2010/main" val="1290093668"/>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A8EF9C3A-72EB-42F9-83CE-FE93269DAE2E}" type="slidenum">
              <a:rPr lang="ru-RU"/>
              <a:pPr/>
              <a:t>‹#›</a:t>
            </a:fld>
            <a:endParaRPr lang="ru-RU"/>
          </a:p>
        </p:txBody>
      </p:sp>
    </p:spTree>
    <p:extLst>
      <p:ext uri="{BB962C8B-B14F-4D97-AF65-F5344CB8AC3E}">
        <p14:creationId xmlns:p14="http://schemas.microsoft.com/office/powerpoint/2010/main" val="2618422204"/>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3D09957B-E0E7-46DB-B26A-117D739165E5}" type="slidenum">
              <a:rPr lang="ru-RU"/>
              <a:pPr/>
              <a:t>‹#›</a:t>
            </a:fld>
            <a:endParaRPr lang="ru-RU"/>
          </a:p>
        </p:txBody>
      </p:sp>
    </p:spTree>
    <p:extLst>
      <p:ext uri="{BB962C8B-B14F-4D97-AF65-F5344CB8AC3E}">
        <p14:creationId xmlns:p14="http://schemas.microsoft.com/office/powerpoint/2010/main" val="1419049680"/>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94E1C221-0E3A-40BF-9E63-93B3672796B0}" type="slidenum">
              <a:rPr lang="ru-RU"/>
              <a:pPr/>
              <a:t>‹#›</a:t>
            </a:fld>
            <a:endParaRPr lang="ru-RU"/>
          </a:p>
        </p:txBody>
      </p:sp>
    </p:spTree>
    <p:extLst>
      <p:ext uri="{BB962C8B-B14F-4D97-AF65-F5344CB8AC3E}">
        <p14:creationId xmlns:p14="http://schemas.microsoft.com/office/powerpoint/2010/main" val="924502547"/>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E62E2D3E-D0ED-4ABB-80E7-C61278F158A2}" type="slidenum">
              <a:rPr lang="ru-RU"/>
              <a:pPr/>
              <a:t>‹#›</a:t>
            </a:fld>
            <a:endParaRPr lang="ru-RU"/>
          </a:p>
        </p:txBody>
      </p:sp>
    </p:spTree>
    <p:extLst>
      <p:ext uri="{BB962C8B-B14F-4D97-AF65-F5344CB8AC3E}">
        <p14:creationId xmlns:p14="http://schemas.microsoft.com/office/powerpoint/2010/main" val="2385825683"/>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014DB5FC-B47C-4984-918A-AA7462476E02}" type="slidenum">
              <a:rPr lang="ru-RU"/>
              <a:pPr/>
              <a:t>‹#›</a:t>
            </a:fld>
            <a:endParaRPr lang="ru-RU"/>
          </a:p>
        </p:txBody>
      </p:sp>
    </p:spTree>
    <p:extLst>
      <p:ext uri="{BB962C8B-B14F-4D97-AF65-F5344CB8AC3E}">
        <p14:creationId xmlns:p14="http://schemas.microsoft.com/office/powerpoint/2010/main" val="2010981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891CAFAA-F83B-46D4-A839-1F81C6A903CB}" type="slidenum">
              <a:rPr lang="es-ES" altLang="ru-RU" smtClean="0"/>
              <a:pPr/>
              <a:t>‹#›</a:t>
            </a:fld>
            <a:endParaRPr lang="es-ES" altLang="ru-RU"/>
          </a:p>
        </p:txBody>
      </p:sp>
    </p:spTree>
    <p:extLst>
      <p:ext uri="{BB962C8B-B14F-4D97-AF65-F5344CB8AC3E}">
        <p14:creationId xmlns:p14="http://schemas.microsoft.com/office/powerpoint/2010/main" val="9120211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6FE38E3A-D158-4EC9-818A-968E1EB2C31D}" type="slidenum">
              <a:rPr lang="ru-RU"/>
              <a:pPr/>
              <a:t>‹#›</a:t>
            </a:fld>
            <a:endParaRPr lang="ru-RU"/>
          </a:p>
        </p:txBody>
      </p:sp>
    </p:spTree>
    <p:extLst>
      <p:ext uri="{BB962C8B-B14F-4D97-AF65-F5344CB8AC3E}">
        <p14:creationId xmlns:p14="http://schemas.microsoft.com/office/powerpoint/2010/main" val="3894483035"/>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496D2E1E-6A26-44FC-9174-F73A6A570656}" type="slidenum">
              <a:rPr lang="ru-RU"/>
              <a:pPr/>
              <a:t>‹#›</a:t>
            </a:fld>
            <a:endParaRPr lang="ru-RU"/>
          </a:p>
        </p:txBody>
      </p:sp>
    </p:spTree>
    <p:extLst>
      <p:ext uri="{BB962C8B-B14F-4D97-AF65-F5344CB8AC3E}">
        <p14:creationId xmlns:p14="http://schemas.microsoft.com/office/powerpoint/2010/main" val="3001420577"/>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5F924E4B-4B8E-4AA0-AFFF-14DF9752368A}" type="slidenum">
              <a:rPr lang="ru-RU"/>
              <a:pPr/>
              <a:t>‹#›</a:t>
            </a:fld>
            <a:endParaRPr lang="ru-RU"/>
          </a:p>
        </p:txBody>
      </p:sp>
    </p:spTree>
    <p:extLst>
      <p:ext uri="{BB962C8B-B14F-4D97-AF65-F5344CB8AC3E}">
        <p14:creationId xmlns:p14="http://schemas.microsoft.com/office/powerpoint/2010/main" val="1605381652"/>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5F7523CF-D5B2-4202-B255-B18E963B025A}" type="slidenum">
              <a:rPr lang="ru-RU"/>
              <a:pPr/>
              <a:t>‹#›</a:t>
            </a:fld>
            <a:endParaRPr lang="ru-RU"/>
          </a:p>
        </p:txBody>
      </p:sp>
    </p:spTree>
    <p:extLst>
      <p:ext uri="{BB962C8B-B14F-4D97-AF65-F5344CB8AC3E}">
        <p14:creationId xmlns:p14="http://schemas.microsoft.com/office/powerpoint/2010/main" val="1611626825"/>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DB541EEF-40F0-4C8D-9CC8-E44846738949}" type="slidenum">
              <a:rPr lang="ru-RU"/>
              <a:pPr/>
              <a:t>‹#›</a:t>
            </a:fld>
            <a:endParaRPr lang="ru-RU"/>
          </a:p>
        </p:txBody>
      </p:sp>
    </p:spTree>
    <p:extLst>
      <p:ext uri="{BB962C8B-B14F-4D97-AF65-F5344CB8AC3E}">
        <p14:creationId xmlns:p14="http://schemas.microsoft.com/office/powerpoint/2010/main" val="1004319266"/>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89E08149-0F62-49E7-87F9-D191036BF9B8}" type="slidenum">
              <a:rPr lang="ru-RU"/>
              <a:pPr/>
              <a:t>‹#›</a:t>
            </a:fld>
            <a:endParaRPr lang="ru-RU"/>
          </a:p>
        </p:txBody>
      </p:sp>
    </p:spTree>
    <p:extLst>
      <p:ext uri="{BB962C8B-B14F-4D97-AF65-F5344CB8AC3E}">
        <p14:creationId xmlns:p14="http://schemas.microsoft.com/office/powerpoint/2010/main" val="3100952165"/>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985C7947-519A-4F3F-822E-CA417DE1B69A}" type="slidenum">
              <a:rPr lang="ru-RU"/>
              <a:pPr/>
              <a:t>‹#›</a:t>
            </a:fld>
            <a:endParaRPr lang="ru-RU"/>
          </a:p>
        </p:txBody>
      </p:sp>
    </p:spTree>
    <p:extLst>
      <p:ext uri="{BB962C8B-B14F-4D97-AF65-F5344CB8AC3E}">
        <p14:creationId xmlns:p14="http://schemas.microsoft.com/office/powerpoint/2010/main" val="3247541982"/>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5888663A-A5F7-4249-981C-7651E8C63B54}" type="slidenum">
              <a:rPr lang="ru-RU"/>
              <a:pPr/>
              <a:t>‹#›</a:t>
            </a:fld>
            <a:endParaRPr lang="ru-RU"/>
          </a:p>
        </p:txBody>
      </p:sp>
    </p:spTree>
    <p:extLst>
      <p:ext uri="{BB962C8B-B14F-4D97-AF65-F5344CB8AC3E}">
        <p14:creationId xmlns:p14="http://schemas.microsoft.com/office/powerpoint/2010/main" val="1683635283"/>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B69BBFCC-7173-4B56-B552-E8A3BE253F70}" type="slidenum">
              <a:rPr lang="ru-RU"/>
              <a:pPr/>
              <a:t>‹#›</a:t>
            </a:fld>
            <a:endParaRPr lang="ru-RU"/>
          </a:p>
        </p:txBody>
      </p:sp>
    </p:spTree>
    <p:extLst>
      <p:ext uri="{BB962C8B-B14F-4D97-AF65-F5344CB8AC3E}">
        <p14:creationId xmlns:p14="http://schemas.microsoft.com/office/powerpoint/2010/main" val="4244458999"/>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9AE017DB-8960-40E2-92A3-D4A8CAFD57F3}" type="slidenum">
              <a:rPr lang="ru-RU"/>
              <a:pPr/>
              <a:t>‹#›</a:t>
            </a:fld>
            <a:endParaRPr lang="ru-RU"/>
          </a:p>
        </p:txBody>
      </p:sp>
    </p:spTree>
    <p:extLst>
      <p:ext uri="{BB962C8B-B14F-4D97-AF65-F5344CB8AC3E}">
        <p14:creationId xmlns:p14="http://schemas.microsoft.com/office/powerpoint/2010/main" val="3084279504"/>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C69D7E72-7CA1-493B-A5DD-E4B3D9615482}" type="slidenum">
              <a:rPr lang="ru-RU"/>
              <a:pPr/>
              <a:t>‹#›</a:t>
            </a:fld>
            <a:endParaRPr lang="ru-RU"/>
          </a:p>
        </p:txBody>
      </p:sp>
    </p:spTree>
    <p:extLst>
      <p:ext uri="{BB962C8B-B14F-4D97-AF65-F5344CB8AC3E}">
        <p14:creationId xmlns:p14="http://schemas.microsoft.com/office/powerpoint/2010/main" val="9031452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F3B3DC3E-1A40-4AEC-90D5-D2B28A31B8D8}" type="slidenum">
              <a:rPr lang="ru-RU"/>
              <a:pPr/>
              <a:t>‹#›</a:t>
            </a:fld>
            <a:endParaRPr lang="ru-RU"/>
          </a:p>
        </p:txBody>
      </p:sp>
    </p:spTree>
    <p:extLst>
      <p:ext uri="{BB962C8B-B14F-4D97-AF65-F5344CB8AC3E}">
        <p14:creationId xmlns:p14="http://schemas.microsoft.com/office/powerpoint/2010/main" val="2507060025"/>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832404BD-AA63-4977-8F94-86591D344020}" type="slidenum">
              <a:rPr lang="ru-RU"/>
              <a:pPr/>
              <a:t>‹#›</a:t>
            </a:fld>
            <a:endParaRPr lang="ru-RU"/>
          </a:p>
        </p:txBody>
      </p:sp>
    </p:spTree>
    <p:extLst>
      <p:ext uri="{BB962C8B-B14F-4D97-AF65-F5344CB8AC3E}">
        <p14:creationId xmlns:p14="http://schemas.microsoft.com/office/powerpoint/2010/main" val="2212629213"/>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F46D9505-9EFF-42D6-819E-3F640641A2AB}" type="slidenum">
              <a:rPr lang="ru-RU"/>
              <a:pPr/>
              <a:t>‹#›</a:t>
            </a:fld>
            <a:endParaRPr lang="ru-RU"/>
          </a:p>
        </p:txBody>
      </p:sp>
    </p:spTree>
    <p:extLst>
      <p:ext uri="{BB962C8B-B14F-4D97-AF65-F5344CB8AC3E}">
        <p14:creationId xmlns:p14="http://schemas.microsoft.com/office/powerpoint/2010/main" val="3612842612"/>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324D59D4-44D9-40B2-9B53-7EF2C05270C0}" type="slidenum">
              <a:rPr lang="ru-RU"/>
              <a:pPr/>
              <a:t>‹#›</a:t>
            </a:fld>
            <a:endParaRPr lang="ru-RU"/>
          </a:p>
        </p:txBody>
      </p:sp>
    </p:spTree>
    <p:extLst>
      <p:ext uri="{BB962C8B-B14F-4D97-AF65-F5344CB8AC3E}">
        <p14:creationId xmlns:p14="http://schemas.microsoft.com/office/powerpoint/2010/main" val="2763085872"/>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E131B8AB-8264-4049-A10D-65C1ABCDF948}" type="slidenum">
              <a:rPr lang="ru-RU"/>
              <a:pPr/>
              <a:t>‹#›</a:t>
            </a:fld>
            <a:endParaRPr lang="ru-RU"/>
          </a:p>
        </p:txBody>
      </p:sp>
    </p:spTree>
    <p:extLst>
      <p:ext uri="{BB962C8B-B14F-4D97-AF65-F5344CB8AC3E}">
        <p14:creationId xmlns:p14="http://schemas.microsoft.com/office/powerpoint/2010/main" val="1302961136"/>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95500C80-45CF-433F-980A-612B8DD60628}" type="slidenum">
              <a:rPr lang="ru-RU"/>
              <a:pPr/>
              <a:t>‹#›</a:t>
            </a:fld>
            <a:endParaRPr lang="ru-RU"/>
          </a:p>
        </p:txBody>
      </p:sp>
    </p:spTree>
    <p:extLst>
      <p:ext uri="{BB962C8B-B14F-4D97-AF65-F5344CB8AC3E}">
        <p14:creationId xmlns:p14="http://schemas.microsoft.com/office/powerpoint/2010/main" val="1842180449"/>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999253A7-3E2D-4A20-BAD6-4851C9D33CEB}" type="slidenum">
              <a:rPr lang="ru-RU"/>
              <a:pPr/>
              <a:t>‹#›</a:t>
            </a:fld>
            <a:endParaRPr lang="ru-RU"/>
          </a:p>
        </p:txBody>
      </p:sp>
    </p:spTree>
    <p:extLst>
      <p:ext uri="{BB962C8B-B14F-4D97-AF65-F5344CB8AC3E}">
        <p14:creationId xmlns:p14="http://schemas.microsoft.com/office/powerpoint/2010/main" val="4280820428"/>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79B89674-E1F7-471C-9965-6A9BF6409C3C}" type="slidenum">
              <a:rPr lang="ru-RU"/>
              <a:pPr/>
              <a:t>‹#›</a:t>
            </a:fld>
            <a:endParaRPr lang="ru-RU"/>
          </a:p>
        </p:txBody>
      </p:sp>
    </p:spTree>
    <p:extLst>
      <p:ext uri="{BB962C8B-B14F-4D97-AF65-F5344CB8AC3E}">
        <p14:creationId xmlns:p14="http://schemas.microsoft.com/office/powerpoint/2010/main" val="2441270252"/>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ED45FB36-C8E0-4C7D-9129-88A51704B543}" type="slidenum">
              <a:rPr lang="ru-RU"/>
              <a:pPr/>
              <a:t>‹#›</a:t>
            </a:fld>
            <a:endParaRPr lang="ru-RU"/>
          </a:p>
        </p:txBody>
      </p:sp>
    </p:spTree>
    <p:extLst>
      <p:ext uri="{BB962C8B-B14F-4D97-AF65-F5344CB8AC3E}">
        <p14:creationId xmlns:p14="http://schemas.microsoft.com/office/powerpoint/2010/main" val="1537916358"/>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E7D581CB-D5BC-4C98-A796-904D2CD1C1EC}" type="slidenum">
              <a:rPr lang="ru-RU"/>
              <a:pPr/>
              <a:t>‹#›</a:t>
            </a:fld>
            <a:endParaRPr lang="ru-RU"/>
          </a:p>
        </p:txBody>
      </p:sp>
    </p:spTree>
    <p:extLst>
      <p:ext uri="{BB962C8B-B14F-4D97-AF65-F5344CB8AC3E}">
        <p14:creationId xmlns:p14="http://schemas.microsoft.com/office/powerpoint/2010/main" val="1311523112"/>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523F4785-AEDC-434B-8146-C88CD1ECF602}" type="slidenum">
              <a:rPr lang="ru-RU"/>
              <a:pPr/>
              <a:t>‹#›</a:t>
            </a:fld>
            <a:endParaRPr lang="ru-RU"/>
          </a:p>
        </p:txBody>
      </p:sp>
    </p:spTree>
    <p:extLst>
      <p:ext uri="{BB962C8B-B14F-4D97-AF65-F5344CB8AC3E}">
        <p14:creationId xmlns:p14="http://schemas.microsoft.com/office/powerpoint/2010/main" val="1490878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67A16093-EF90-4D97-9334-3BEC0363901D}" type="slidenum">
              <a:rPr lang="ru-RU"/>
              <a:pPr/>
              <a:t>‹#›</a:t>
            </a:fld>
            <a:endParaRPr lang="ru-RU"/>
          </a:p>
        </p:txBody>
      </p:sp>
    </p:spTree>
    <p:extLst>
      <p:ext uri="{BB962C8B-B14F-4D97-AF65-F5344CB8AC3E}">
        <p14:creationId xmlns:p14="http://schemas.microsoft.com/office/powerpoint/2010/main" val="1711499755"/>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7861F0E2-B8CF-4233-86C6-DE20D5A5BFA4}" type="slidenum">
              <a:rPr lang="ru-RU"/>
              <a:pPr/>
              <a:t>‹#›</a:t>
            </a:fld>
            <a:endParaRPr lang="ru-RU"/>
          </a:p>
        </p:txBody>
      </p:sp>
    </p:spTree>
    <p:extLst>
      <p:ext uri="{BB962C8B-B14F-4D97-AF65-F5344CB8AC3E}">
        <p14:creationId xmlns:p14="http://schemas.microsoft.com/office/powerpoint/2010/main" val="927685950"/>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B04BCE72-889D-451B-AFB5-7139F3431E8A}" type="slidenum">
              <a:rPr lang="ru-RU"/>
              <a:pPr/>
              <a:t>‹#›</a:t>
            </a:fld>
            <a:endParaRPr lang="ru-RU"/>
          </a:p>
        </p:txBody>
      </p:sp>
    </p:spTree>
    <p:extLst>
      <p:ext uri="{BB962C8B-B14F-4D97-AF65-F5344CB8AC3E}">
        <p14:creationId xmlns:p14="http://schemas.microsoft.com/office/powerpoint/2010/main" val="1564994420"/>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776994A8-DEB3-45C2-8E93-E7D212E9D1FC}" type="slidenum">
              <a:rPr lang="ru-RU"/>
              <a:pPr/>
              <a:t>‹#›</a:t>
            </a:fld>
            <a:endParaRPr lang="ru-RU"/>
          </a:p>
        </p:txBody>
      </p:sp>
    </p:spTree>
    <p:extLst>
      <p:ext uri="{BB962C8B-B14F-4D97-AF65-F5344CB8AC3E}">
        <p14:creationId xmlns:p14="http://schemas.microsoft.com/office/powerpoint/2010/main" val="2691308445"/>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DFCB2563-50FD-43C8-AB88-32B992F3E65E}" type="slidenum">
              <a:rPr lang="ru-RU"/>
              <a:pPr/>
              <a:t>‹#›</a:t>
            </a:fld>
            <a:endParaRPr lang="ru-RU"/>
          </a:p>
        </p:txBody>
      </p:sp>
    </p:spTree>
    <p:extLst>
      <p:ext uri="{BB962C8B-B14F-4D97-AF65-F5344CB8AC3E}">
        <p14:creationId xmlns:p14="http://schemas.microsoft.com/office/powerpoint/2010/main" val="1670455024"/>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6C48E894-A7D0-416A-97B3-377866FC7E07}" type="slidenum">
              <a:rPr lang="ru-RU"/>
              <a:pPr/>
              <a:t>‹#›</a:t>
            </a:fld>
            <a:endParaRPr lang="ru-RU"/>
          </a:p>
        </p:txBody>
      </p:sp>
    </p:spTree>
    <p:extLst>
      <p:ext uri="{BB962C8B-B14F-4D97-AF65-F5344CB8AC3E}">
        <p14:creationId xmlns:p14="http://schemas.microsoft.com/office/powerpoint/2010/main" val="1541265933"/>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CFF0667E-BF77-469F-B29D-6968BC4C1EB7}" type="slidenum">
              <a:rPr lang="ru-RU"/>
              <a:pPr/>
              <a:t>‹#›</a:t>
            </a:fld>
            <a:endParaRPr lang="ru-RU"/>
          </a:p>
        </p:txBody>
      </p:sp>
    </p:spTree>
    <p:extLst>
      <p:ext uri="{BB962C8B-B14F-4D97-AF65-F5344CB8AC3E}">
        <p14:creationId xmlns:p14="http://schemas.microsoft.com/office/powerpoint/2010/main" val="3545471857"/>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99C1808D-6DAA-4ACB-8863-B58EEFC6679F}" type="slidenum">
              <a:rPr lang="ru-RU"/>
              <a:pPr/>
              <a:t>‹#›</a:t>
            </a:fld>
            <a:endParaRPr lang="ru-RU"/>
          </a:p>
        </p:txBody>
      </p:sp>
    </p:spTree>
    <p:extLst>
      <p:ext uri="{BB962C8B-B14F-4D97-AF65-F5344CB8AC3E}">
        <p14:creationId xmlns:p14="http://schemas.microsoft.com/office/powerpoint/2010/main" val="4114842065"/>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B2A1777C-CC3F-439B-A897-48976FA606B7}" type="slidenum">
              <a:rPr lang="ru-RU"/>
              <a:pPr/>
              <a:t>‹#›</a:t>
            </a:fld>
            <a:endParaRPr lang="ru-RU"/>
          </a:p>
        </p:txBody>
      </p:sp>
    </p:spTree>
    <p:extLst>
      <p:ext uri="{BB962C8B-B14F-4D97-AF65-F5344CB8AC3E}">
        <p14:creationId xmlns:p14="http://schemas.microsoft.com/office/powerpoint/2010/main" val="418099367"/>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6E4AB78E-349C-413D-A143-4EF4D78C3250}" type="slidenum">
              <a:rPr lang="ru-RU"/>
              <a:pPr/>
              <a:t>‹#›</a:t>
            </a:fld>
            <a:endParaRPr lang="ru-RU"/>
          </a:p>
        </p:txBody>
      </p:sp>
    </p:spTree>
    <p:extLst>
      <p:ext uri="{BB962C8B-B14F-4D97-AF65-F5344CB8AC3E}">
        <p14:creationId xmlns:p14="http://schemas.microsoft.com/office/powerpoint/2010/main" val="1407414603"/>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F7B9860E-6461-4FE6-BB23-01498A428B23}" type="slidenum">
              <a:rPr lang="ru-RU"/>
              <a:pPr/>
              <a:t>‹#›</a:t>
            </a:fld>
            <a:endParaRPr lang="ru-RU"/>
          </a:p>
        </p:txBody>
      </p:sp>
    </p:spTree>
    <p:extLst>
      <p:ext uri="{BB962C8B-B14F-4D97-AF65-F5344CB8AC3E}">
        <p14:creationId xmlns:p14="http://schemas.microsoft.com/office/powerpoint/2010/main" val="1499909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861BEB70-725B-4614-9486-29C37A6B78DA}" type="slidenum">
              <a:rPr lang="ru-RU"/>
              <a:pPr/>
              <a:t>‹#›</a:t>
            </a:fld>
            <a:endParaRPr lang="ru-RU"/>
          </a:p>
        </p:txBody>
      </p:sp>
    </p:spTree>
    <p:extLst>
      <p:ext uri="{BB962C8B-B14F-4D97-AF65-F5344CB8AC3E}">
        <p14:creationId xmlns:p14="http://schemas.microsoft.com/office/powerpoint/2010/main" val="1935108513"/>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82458B36-E65D-4AD1-87AA-7E7CB4A74B73}" type="slidenum">
              <a:rPr lang="ru-RU"/>
              <a:pPr/>
              <a:t>‹#›</a:t>
            </a:fld>
            <a:endParaRPr lang="ru-RU"/>
          </a:p>
        </p:txBody>
      </p:sp>
    </p:spTree>
    <p:extLst>
      <p:ext uri="{BB962C8B-B14F-4D97-AF65-F5344CB8AC3E}">
        <p14:creationId xmlns:p14="http://schemas.microsoft.com/office/powerpoint/2010/main" val="502852233"/>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F54B4240-811A-4B3A-A331-1460BA35AACC}" type="slidenum">
              <a:rPr lang="ru-RU"/>
              <a:pPr/>
              <a:t>‹#›</a:t>
            </a:fld>
            <a:endParaRPr lang="ru-RU"/>
          </a:p>
        </p:txBody>
      </p:sp>
    </p:spTree>
    <p:extLst>
      <p:ext uri="{BB962C8B-B14F-4D97-AF65-F5344CB8AC3E}">
        <p14:creationId xmlns:p14="http://schemas.microsoft.com/office/powerpoint/2010/main" val="3203055519"/>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C3B97A81-26DC-4D09-8E93-A425F75D20C3}" type="slidenum">
              <a:rPr lang="ru-RU"/>
              <a:pPr/>
              <a:t>‹#›</a:t>
            </a:fld>
            <a:endParaRPr lang="ru-RU"/>
          </a:p>
        </p:txBody>
      </p:sp>
    </p:spTree>
    <p:extLst>
      <p:ext uri="{BB962C8B-B14F-4D97-AF65-F5344CB8AC3E}">
        <p14:creationId xmlns:p14="http://schemas.microsoft.com/office/powerpoint/2010/main" val="3806973521"/>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C942B9F0-31AE-41B0-91DD-452754861617}" type="slidenum">
              <a:rPr lang="ru-RU"/>
              <a:pPr/>
              <a:t>‹#›</a:t>
            </a:fld>
            <a:endParaRPr lang="ru-RU"/>
          </a:p>
        </p:txBody>
      </p:sp>
    </p:spTree>
    <p:extLst>
      <p:ext uri="{BB962C8B-B14F-4D97-AF65-F5344CB8AC3E}">
        <p14:creationId xmlns:p14="http://schemas.microsoft.com/office/powerpoint/2010/main" val="3839706122"/>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C7CF2965-5B57-4428-8D31-55EC08EFAE5B}" type="slidenum">
              <a:rPr lang="ru-RU"/>
              <a:pPr/>
              <a:t>‹#›</a:t>
            </a:fld>
            <a:endParaRPr lang="ru-RU"/>
          </a:p>
        </p:txBody>
      </p:sp>
    </p:spTree>
    <p:extLst>
      <p:ext uri="{BB962C8B-B14F-4D97-AF65-F5344CB8AC3E}">
        <p14:creationId xmlns:p14="http://schemas.microsoft.com/office/powerpoint/2010/main" val="2339928226"/>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450C0430-69C8-4549-8F0E-BEDB7445CFC8}" type="slidenum">
              <a:rPr lang="ru-RU"/>
              <a:pPr/>
              <a:t>‹#›</a:t>
            </a:fld>
            <a:endParaRPr lang="ru-RU"/>
          </a:p>
        </p:txBody>
      </p:sp>
    </p:spTree>
    <p:extLst>
      <p:ext uri="{BB962C8B-B14F-4D97-AF65-F5344CB8AC3E}">
        <p14:creationId xmlns:p14="http://schemas.microsoft.com/office/powerpoint/2010/main" val="3579520660"/>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AFF6B1A7-17F6-4316-9781-713C26365F2D}" type="slidenum">
              <a:rPr lang="ru-RU"/>
              <a:pPr/>
              <a:t>‹#›</a:t>
            </a:fld>
            <a:endParaRPr lang="ru-RU"/>
          </a:p>
        </p:txBody>
      </p:sp>
    </p:spTree>
    <p:extLst>
      <p:ext uri="{BB962C8B-B14F-4D97-AF65-F5344CB8AC3E}">
        <p14:creationId xmlns:p14="http://schemas.microsoft.com/office/powerpoint/2010/main" val="1146621703"/>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79FF9D01-9C30-4F14-A331-7CFCB44B528B}" type="slidenum">
              <a:rPr lang="ru-RU"/>
              <a:pPr/>
              <a:t>‹#›</a:t>
            </a:fld>
            <a:endParaRPr lang="ru-RU"/>
          </a:p>
        </p:txBody>
      </p:sp>
    </p:spTree>
    <p:extLst>
      <p:ext uri="{BB962C8B-B14F-4D97-AF65-F5344CB8AC3E}">
        <p14:creationId xmlns:p14="http://schemas.microsoft.com/office/powerpoint/2010/main" val="2104463526"/>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7F4A4FC8-96D8-4292-A648-815F195352CC}" type="slidenum">
              <a:rPr lang="ru-RU"/>
              <a:pPr/>
              <a:t>‹#›</a:t>
            </a:fld>
            <a:endParaRPr lang="ru-RU"/>
          </a:p>
        </p:txBody>
      </p:sp>
    </p:spTree>
    <p:extLst>
      <p:ext uri="{BB962C8B-B14F-4D97-AF65-F5344CB8AC3E}">
        <p14:creationId xmlns:p14="http://schemas.microsoft.com/office/powerpoint/2010/main" val="275115727"/>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6A5ADACC-C04B-4C39-A95D-8760BA8659DD}" type="slidenum">
              <a:rPr lang="ru-RU"/>
              <a:pPr/>
              <a:t>‹#›</a:t>
            </a:fld>
            <a:endParaRPr lang="ru-RU"/>
          </a:p>
        </p:txBody>
      </p:sp>
    </p:spTree>
    <p:extLst>
      <p:ext uri="{BB962C8B-B14F-4D97-AF65-F5344CB8AC3E}">
        <p14:creationId xmlns:p14="http://schemas.microsoft.com/office/powerpoint/2010/main" val="8052808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525C7C40-F643-47E5-B3A8-F3D42CAA0DBC}" type="slidenum">
              <a:rPr lang="ru-RU"/>
              <a:pPr/>
              <a:t>‹#›</a:t>
            </a:fld>
            <a:endParaRPr lang="ru-RU"/>
          </a:p>
        </p:txBody>
      </p:sp>
    </p:spTree>
    <p:extLst>
      <p:ext uri="{BB962C8B-B14F-4D97-AF65-F5344CB8AC3E}">
        <p14:creationId xmlns:p14="http://schemas.microsoft.com/office/powerpoint/2010/main" val="4249835603"/>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3EF3D4EC-564C-444D-B01A-A64B2C9D76F0}" type="slidenum">
              <a:rPr lang="ru-RU"/>
              <a:pPr/>
              <a:t>‹#›</a:t>
            </a:fld>
            <a:endParaRPr lang="ru-RU"/>
          </a:p>
        </p:txBody>
      </p:sp>
    </p:spTree>
    <p:extLst>
      <p:ext uri="{BB962C8B-B14F-4D97-AF65-F5344CB8AC3E}">
        <p14:creationId xmlns:p14="http://schemas.microsoft.com/office/powerpoint/2010/main" val="2108354829"/>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A78D8CF1-5D27-4F7F-85D4-74BA00B7B3E0}" type="slidenum">
              <a:rPr lang="ru-RU"/>
              <a:pPr/>
              <a:t>‹#›</a:t>
            </a:fld>
            <a:endParaRPr lang="ru-RU"/>
          </a:p>
        </p:txBody>
      </p:sp>
    </p:spTree>
    <p:extLst>
      <p:ext uri="{BB962C8B-B14F-4D97-AF65-F5344CB8AC3E}">
        <p14:creationId xmlns:p14="http://schemas.microsoft.com/office/powerpoint/2010/main" val="2951638261"/>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19F62635-B4AB-46DC-AD99-E493FA53772A}" type="slidenum">
              <a:rPr lang="ru-RU"/>
              <a:pPr/>
              <a:t>‹#›</a:t>
            </a:fld>
            <a:endParaRPr lang="ru-RU"/>
          </a:p>
        </p:txBody>
      </p:sp>
    </p:spTree>
    <p:extLst>
      <p:ext uri="{BB962C8B-B14F-4D97-AF65-F5344CB8AC3E}">
        <p14:creationId xmlns:p14="http://schemas.microsoft.com/office/powerpoint/2010/main" val="2726563073"/>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A57F4828-5CF4-492F-8397-CE4375D11ADC}" type="slidenum">
              <a:rPr lang="ru-RU"/>
              <a:pPr/>
              <a:t>‹#›</a:t>
            </a:fld>
            <a:endParaRPr lang="ru-RU"/>
          </a:p>
        </p:txBody>
      </p:sp>
    </p:spTree>
    <p:extLst>
      <p:ext uri="{BB962C8B-B14F-4D97-AF65-F5344CB8AC3E}">
        <p14:creationId xmlns:p14="http://schemas.microsoft.com/office/powerpoint/2010/main" val="2040463199"/>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802EE11D-5439-45DD-A0AA-DE87818FCC73}" type="slidenum">
              <a:rPr lang="ru-RU"/>
              <a:pPr/>
              <a:t>‹#›</a:t>
            </a:fld>
            <a:endParaRPr lang="ru-RU"/>
          </a:p>
        </p:txBody>
      </p:sp>
    </p:spTree>
    <p:extLst>
      <p:ext uri="{BB962C8B-B14F-4D97-AF65-F5344CB8AC3E}">
        <p14:creationId xmlns:p14="http://schemas.microsoft.com/office/powerpoint/2010/main" val="341245287"/>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B0ACFBBF-9D6F-4C23-8EA8-A011093F3335}" type="slidenum">
              <a:rPr lang="ru-RU"/>
              <a:pPr/>
              <a:t>‹#›</a:t>
            </a:fld>
            <a:endParaRPr lang="ru-RU"/>
          </a:p>
        </p:txBody>
      </p:sp>
    </p:spTree>
    <p:extLst>
      <p:ext uri="{BB962C8B-B14F-4D97-AF65-F5344CB8AC3E}">
        <p14:creationId xmlns:p14="http://schemas.microsoft.com/office/powerpoint/2010/main" val="85625445"/>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8E60A61A-A371-42BE-B62B-AFA0EABE9F06}" type="slidenum">
              <a:rPr lang="ru-RU"/>
              <a:pPr/>
              <a:t>‹#›</a:t>
            </a:fld>
            <a:endParaRPr lang="ru-RU"/>
          </a:p>
        </p:txBody>
      </p:sp>
    </p:spTree>
    <p:extLst>
      <p:ext uri="{BB962C8B-B14F-4D97-AF65-F5344CB8AC3E}">
        <p14:creationId xmlns:p14="http://schemas.microsoft.com/office/powerpoint/2010/main" val="3820130138"/>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C8D2E52B-A9A7-423F-81DC-A0D33D1B2830}" type="slidenum">
              <a:rPr lang="ru-RU"/>
              <a:pPr/>
              <a:t>‹#›</a:t>
            </a:fld>
            <a:endParaRPr lang="ru-RU"/>
          </a:p>
        </p:txBody>
      </p:sp>
    </p:spTree>
    <p:extLst>
      <p:ext uri="{BB962C8B-B14F-4D97-AF65-F5344CB8AC3E}">
        <p14:creationId xmlns:p14="http://schemas.microsoft.com/office/powerpoint/2010/main" val="821112900"/>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7F823CE6-7C55-4558-BBE3-6B7529CB488D}" type="slidenum">
              <a:rPr lang="ru-RU"/>
              <a:pPr/>
              <a:t>‹#›</a:t>
            </a:fld>
            <a:endParaRPr lang="ru-RU"/>
          </a:p>
        </p:txBody>
      </p:sp>
    </p:spTree>
    <p:extLst>
      <p:ext uri="{BB962C8B-B14F-4D97-AF65-F5344CB8AC3E}">
        <p14:creationId xmlns:p14="http://schemas.microsoft.com/office/powerpoint/2010/main" val="3148020402"/>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872CB590-F06F-4C2C-A203-CFA22A11B91F}" type="slidenum">
              <a:rPr lang="ru-RU"/>
              <a:pPr/>
              <a:t>‹#›</a:t>
            </a:fld>
            <a:endParaRPr lang="ru-RU"/>
          </a:p>
        </p:txBody>
      </p:sp>
    </p:spTree>
    <p:extLst>
      <p:ext uri="{BB962C8B-B14F-4D97-AF65-F5344CB8AC3E}">
        <p14:creationId xmlns:p14="http://schemas.microsoft.com/office/powerpoint/2010/main" val="7791039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A368971F-E710-495C-9265-F8E28A566042}" type="slidenum">
              <a:rPr lang="ru-RU"/>
              <a:pPr/>
              <a:t>‹#›</a:t>
            </a:fld>
            <a:endParaRPr lang="ru-RU"/>
          </a:p>
        </p:txBody>
      </p:sp>
    </p:spTree>
    <p:extLst>
      <p:ext uri="{BB962C8B-B14F-4D97-AF65-F5344CB8AC3E}">
        <p14:creationId xmlns:p14="http://schemas.microsoft.com/office/powerpoint/2010/main" val="848901481"/>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B1E526B6-9159-4512-B689-4B96E899E16E}" type="slidenum">
              <a:rPr lang="ru-RU"/>
              <a:pPr/>
              <a:t>‹#›</a:t>
            </a:fld>
            <a:endParaRPr lang="ru-RU"/>
          </a:p>
        </p:txBody>
      </p:sp>
    </p:spTree>
    <p:extLst>
      <p:ext uri="{BB962C8B-B14F-4D97-AF65-F5344CB8AC3E}">
        <p14:creationId xmlns:p14="http://schemas.microsoft.com/office/powerpoint/2010/main" val="3677991564"/>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F88DD201-8242-421D-850C-95532462FCE9}" type="slidenum">
              <a:rPr lang="ru-RU"/>
              <a:pPr/>
              <a:t>‹#›</a:t>
            </a:fld>
            <a:endParaRPr lang="ru-RU"/>
          </a:p>
        </p:txBody>
      </p:sp>
    </p:spTree>
    <p:extLst>
      <p:ext uri="{BB962C8B-B14F-4D97-AF65-F5344CB8AC3E}">
        <p14:creationId xmlns:p14="http://schemas.microsoft.com/office/powerpoint/2010/main" val="1564843217"/>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EE3BD66B-89B7-4B70-9E97-916F26F066A8}" type="slidenum">
              <a:rPr lang="ru-RU"/>
              <a:pPr/>
              <a:t>‹#›</a:t>
            </a:fld>
            <a:endParaRPr lang="ru-RU"/>
          </a:p>
        </p:txBody>
      </p:sp>
    </p:spTree>
    <p:extLst>
      <p:ext uri="{BB962C8B-B14F-4D97-AF65-F5344CB8AC3E}">
        <p14:creationId xmlns:p14="http://schemas.microsoft.com/office/powerpoint/2010/main" val="440608668"/>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70F2F4CA-7E54-4715-BF91-D5A42A42D639}" type="slidenum">
              <a:rPr lang="ru-RU"/>
              <a:pPr/>
              <a:t>‹#›</a:t>
            </a:fld>
            <a:endParaRPr lang="ru-RU"/>
          </a:p>
        </p:txBody>
      </p:sp>
    </p:spTree>
    <p:extLst>
      <p:ext uri="{BB962C8B-B14F-4D97-AF65-F5344CB8AC3E}">
        <p14:creationId xmlns:p14="http://schemas.microsoft.com/office/powerpoint/2010/main" val="1973109803"/>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0CF0B904-6270-44AC-89FD-BDA9F36BBA4F}" type="slidenum">
              <a:rPr lang="ru-RU"/>
              <a:pPr/>
              <a:t>‹#›</a:t>
            </a:fld>
            <a:endParaRPr lang="ru-RU"/>
          </a:p>
        </p:txBody>
      </p:sp>
    </p:spTree>
    <p:extLst>
      <p:ext uri="{BB962C8B-B14F-4D97-AF65-F5344CB8AC3E}">
        <p14:creationId xmlns:p14="http://schemas.microsoft.com/office/powerpoint/2010/main" val="2134121472"/>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85EE1E5B-5C73-47F5-BE02-390D9EACF953}" type="slidenum">
              <a:rPr lang="ru-RU"/>
              <a:pPr/>
              <a:t>‹#›</a:t>
            </a:fld>
            <a:endParaRPr lang="ru-RU"/>
          </a:p>
        </p:txBody>
      </p:sp>
    </p:spTree>
    <p:extLst>
      <p:ext uri="{BB962C8B-B14F-4D97-AF65-F5344CB8AC3E}">
        <p14:creationId xmlns:p14="http://schemas.microsoft.com/office/powerpoint/2010/main" val="3888430908"/>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35D6F6A1-0780-4EF4-B1B5-928754189686}" type="slidenum">
              <a:rPr lang="ru-RU"/>
              <a:pPr/>
              <a:t>‹#›</a:t>
            </a:fld>
            <a:endParaRPr lang="ru-RU"/>
          </a:p>
        </p:txBody>
      </p:sp>
    </p:spTree>
    <p:extLst>
      <p:ext uri="{BB962C8B-B14F-4D97-AF65-F5344CB8AC3E}">
        <p14:creationId xmlns:p14="http://schemas.microsoft.com/office/powerpoint/2010/main" val="2751751272"/>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17460AF2-59D8-4DC7-BA9D-81D69939C308}" type="slidenum">
              <a:rPr lang="ru-RU"/>
              <a:pPr/>
              <a:t>‹#›</a:t>
            </a:fld>
            <a:endParaRPr lang="ru-RU"/>
          </a:p>
        </p:txBody>
      </p:sp>
    </p:spTree>
    <p:extLst>
      <p:ext uri="{BB962C8B-B14F-4D97-AF65-F5344CB8AC3E}">
        <p14:creationId xmlns:p14="http://schemas.microsoft.com/office/powerpoint/2010/main" val="3117356204"/>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453C5E36-7667-40A1-9BA2-209763F93338}" type="slidenum">
              <a:rPr lang="ru-RU"/>
              <a:pPr/>
              <a:t>‹#›</a:t>
            </a:fld>
            <a:endParaRPr lang="ru-RU"/>
          </a:p>
        </p:txBody>
      </p:sp>
    </p:spTree>
    <p:extLst>
      <p:ext uri="{BB962C8B-B14F-4D97-AF65-F5344CB8AC3E}">
        <p14:creationId xmlns:p14="http://schemas.microsoft.com/office/powerpoint/2010/main" val="806430388"/>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CFB68FCC-B8BF-48F9-B0DE-5DA317CA42F8}" type="slidenum">
              <a:rPr lang="ru-RU"/>
              <a:pPr/>
              <a:t>‹#›</a:t>
            </a:fld>
            <a:endParaRPr lang="ru-RU"/>
          </a:p>
        </p:txBody>
      </p:sp>
    </p:spTree>
    <p:extLst>
      <p:ext uri="{BB962C8B-B14F-4D97-AF65-F5344CB8AC3E}">
        <p14:creationId xmlns:p14="http://schemas.microsoft.com/office/powerpoint/2010/main" val="29215225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6720223D-F969-4000-A836-CB53AC359184}" type="slidenum">
              <a:rPr lang="ru-RU"/>
              <a:pPr/>
              <a:t>‹#›</a:t>
            </a:fld>
            <a:endParaRPr lang="ru-RU"/>
          </a:p>
        </p:txBody>
      </p:sp>
    </p:spTree>
    <p:extLst>
      <p:ext uri="{BB962C8B-B14F-4D97-AF65-F5344CB8AC3E}">
        <p14:creationId xmlns:p14="http://schemas.microsoft.com/office/powerpoint/2010/main" val="794300908"/>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2521A046-04F0-4666-B98C-550FBCD5BD80}" type="slidenum">
              <a:rPr lang="ru-RU"/>
              <a:pPr/>
              <a:t>‹#›</a:t>
            </a:fld>
            <a:endParaRPr lang="ru-RU"/>
          </a:p>
        </p:txBody>
      </p:sp>
    </p:spTree>
    <p:extLst>
      <p:ext uri="{BB962C8B-B14F-4D97-AF65-F5344CB8AC3E}">
        <p14:creationId xmlns:p14="http://schemas.microsoft.com/office/powerpoint/2010/main" val="1103762243"/>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5703DB3B-39EE-44C3-B821-92755C1B2882}" type="slidenum">
              <a:rPr lang="ru-RU"/>
              <a:pPr/>
              <a:t>‹#›</a:t>
            </a:fld>
            <a:endParaRPr lang="ru-RU"/>
          </a:p>
        </p:txBody>
      </p:sp>
    </p:spTree>
    <p:extLst>
      <p:ext uri="{BB962C8B-B14F-4D97-AF65-F5344CB8AC3E}">
        <p14:creationId xmlns:p14="http://schemas.microsoft.com/office/powerpoint/2010/main" val="3857332310"/>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A89DE9E9-5FC2-4247-80DD-46054B405E22}" type="slidenum">
              <a:rPr lang="ru-RU"/>
              <a:pPr/>
              <a:t>‹#›</a:t>
            </a:fld>
            <a:endParaRPr lang="ru-RU"/>
          </a:p>
        </p:txBody>
      </p:sp>
    </p:spTree>
    <p:extLst>
      <p:ext uri="{BB962C8B-B14F-4D97-AF65-F5344CB8AC3E}">
        <p14:creationId xmlns:p14="http://schemas.microsoft.com/office/powerpoint/2010/main" val="225017606"/>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CB431204-F747-4093-899E-A6D02318817C}" type="slidenum">
              <a:rPr lang="ru-RU"/>
              <a:pPr/>
              <a:t>‹#›</a:t>
            </a:fld>
            <a:endParaRPr lang="ru-RU"/>
          </a:p>
        </p:txBody>
      </p:sp>
    </p:spTree>
    <p:extLst>
      <p:ext uri="{BB962C8B-B14F-4D97-AF65-F5344CB8AC3E}">
        <p14:creationId xmlns:p14="http://schemas.microsoft.com/office/powerpoint/2010/main" val="2323594402"/>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E05E2C2F-ED8E-4AE1-B29B-0CFCEEA181A4}" type="slidenum">
              <a:rPr lang="ru-RU"/>
              <a:pPr/>
              <a:t>‹#›</a:t>
            </a:fld>
            <a:endParaRPr lang="ru-RU"/>
          </a:p>
        </p:txBody>
      </p:sp>
    </p:spTree>
    <p:extLst>
      <p:ext uri="{BB962C8B-B14F-4D97-AF65-F5344CB8AC3E}">
        <p14:creationId xmlns:p14="http://schemas.microsoft.com/office/powerpoint/2010/main" val="4136869420"/>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9ADAF742-22EC-491B-B610-21288906F51C}" type="slidenum">
              <a:rPr lang="ru-RU"/>
              <a:pPr/>
              <a:t>‹#›</a:t>
            </a:fld>
            <a:endParaRPr lang="ru-RU"/>
          </a:p>
        </p:txBody>
      </p:sp>
    </p:spTree>
    <p:extLst>
      <p:ext uri="{BB962C8B-B14F-4D97-AF65-F5344CB8AC3E}">
        <p14:creationId xmlns:p14="http://schemas.microsoft.com/office/powerpoint/2010/main" val="525870849"/>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79D5F512-84C1-4918-8444-4E1E5114CF47}" type="slidenum">
              <a:rPr lang="ru-RU"/>
              <a:pPr/>
              <a:t>‹#›</a:t>
            </a:fld>
            <a:endParaRPr lang="ru-RU"/>
          </a:p>
        </p:txBody>
      </p:sp>
    </p:spTree>
    <p:extLst>
      <p:ext uri="{BB962C8B-B14F-4D97-AF65-F5344CB8AC3E}">
        <p14:creationId xmlns:p14="http://schemas.microsoft.com/office/powerpoint/2010/main" val="4177285025"/>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30A1FF6D-AE76-4D1A-A7B5-022D20225043}" type="slidenum">
              <a:rPr lang="ru-RU"/>
              <a:pPr/>
              <a:t>‹#›</a:t>
            </a:fld>
            <a:endParaRPr lang="ru-RU"/>
          </a:p>
        </p:txBody>
      </p:sp>
    </p:spTree>
    <p:extLst>
      <p:ext uri="{BB962C8B-B14F-4D97-AF65-F5344CB8AC3E}">
        <p14:creationId xmlns:p14="http://schemas.microsoft.com/office/powerpoint/2010/main" val="3668794896"/>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2A367ABC-07D5-44CA-97F5-17E219A3B64E}" type="slidenum">
              <a:rPr lang="ru-RU"/>
              <a:pPr/>
              <a:t>‹#›</a:t>
            </a:fld>
            <a:endParaRPr lang="ru-RU"/>
          </a:p>
        </p:txBody>
      </p:sp>
    </p:spTree>
    <p:extLst>
      <p:ext uri="{BB962C8B-B14F-4D97-AF65-F5344CB8AC3E}">
        <p14:creationId xmlns:p14="http://schemas.microsoft.com/office/powerpoint/2010/main" val="943145371"/>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E4727744-8D0B-4E98-9B0C-29624B6F4B42}" type="slidenum">
              <a:rPr lang="ru-RU"/>
              <a:pPr/>
              <a:t>‹#›</a:t>
            </a:fld>
            <a:endParaRPr lang="ru-RU"/>
          </a:p>
        </p:txBody>
      </p:sp>
    </p:spTree>
    <p:extLst>
      <p:ext uri="{BB962C8B-B14F-4D97-AF65-F5344CB8AC3E}">
        <p14:creationId xmlns:p14="http://schemas.microsoft.com/office/powerpoint/2010/main" val="33366171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32B9CFF3-3307-4CC2-BEAB-A1738C1CD3BE}" type="slidenum">
              <a:rPr lang="ru-RU"/>
              <a:pPr/>
              <a:t>‹#›</a:t>
            </a:fld>
            <a:endParaRPr lang="ru-RU"/>
          </a:p>
        </p:txBody>
      </p:sp>
    </p:spTree>
    <p:extLst>
      <p:ext uri="{BB962C8B-B14F-4D97-AF65-F5344CB8AC3E}">
        <p14:creationId xmlns:p14="http://schemas.microsoft.com/office/powerpoint/2010/main" val="1519902084"/>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F73D5F67-79D3-48A6-B64F-79C037908D34}" type="slidenum">
              <a:rPr lang="ru-RU"/>
              <a:pPr/>
              <a:t>‹#›</a:t>
            </a:fld>
            <a:endParaRPr lang="ru-RU"/>
          </a:p>
        </p:txBody>
      </p:sp>
    </p:spTree>
    <p:extLst>
      <p:ext uri="{BB962C8B-B14F-4D97-AF65-F5344CB8AC3E}">
        <p14:creationId xmlns:p14="http://schemas.microsoft.com/office/powerpoint/2010/main" val="4148431192"/>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EC648489-CB6B-4B2D-A536-49060171E92E}" type="slidenum">
              <a:rPr lang="ru-RU"/>
              <a:pPr/>
              <a:t>‹#›</a:t>
            </a:fld>
            <a:endParaRPr lang="ru-RU"/>
          </a:p>
        </p:txBody>
      </p:sp>
    </p:spTree>
    <p:extLst>
      <p:ext uri="{BB962C8B-B14F-4D97-AF65-F5344CB8AC3E}">
        <p14:creationId xmlns:p14="http://schemas.microsoft.com/office/powerpoint/2010/main" val="177628162"/>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323167B4-7205-4BF1-9412-2E20645C07E7}" type="slidenum">
              <a:rPr lang="ru-RU"/>
              <a:pPr/>
              <a:t>‹#›</a:t>
            </a:fld>
            <a:endParaRPr lang="ru-RU"/>
          </a:p>
        </p:txBody>
      </p:sp>
    </p:spTree>
    <p:extLst>
      <p:ext uri="{BB962C8B-B14F-4D97-AF65-F5344CB8AC3E}">
        <p14:creationId xmlns:p14="http://schemas.microsoft.com/office/powerpoint/2010/main" val="267536053"/>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251846C9-E527-4934-893D-31363AE88F7D}" type="slidenum">
              <a:rPr lang="ru-RU"/>
              <a:pPr/>
              <a:t>‹#›</a:t>
            </a:fld>
            <a:endParaRPr lang="ru-RU"/>
          </a:p>
        </p:txBody>
      </p:sp>
    </p:spTree>
    <p:extLst>
      <p:ext uri="{BB962C8B-B14F-4D97-AF65-F5344CB8AC3E}">
        <p14:creationId xmlns:p14="http://schemas.microsoft.com/office/powerpoint/2010/main" val="4055512837"/>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569B03D2-6CF1-4022-8B39-6AF1C500485D}" type="slidenum">
              <a:rPr lang="ru-RU"/>
              <a:pPr/>
              <a:t>‹#›</a:t>
            </a:fld>
            <a:endParaRPr lang="ru-RU"/>
          </a:p>
        </p:txBody>
      </p:sp>
    </p:spTree>
    <p:extLst>
      <p:ext uri="{BB962C8B-B14F-4D97-AF65-F5344CB8AC3E}">
        <p14:creationId xmlns:p14="http://schemas.microsoft.com/office/powerpoint/2010/main" val="2739061624"/>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1997F604-859F-402F-A721-ED2244938FA1}" type="slidenum">
              <a:rPr lang="ru-RU"/>
              <a:pPr/>
              <a:t>‹#›</a:t>
            </a:fld>
            <a:endParaRPr lang="ru-RU"/>
          </a:p>
        </p:txBody>
      </p:sp>
    </p:spTree>
    <p:extLst>
      <p:ext uri="{BB962C8B-B14F-4D97-AF65-F5344CB8AC3E}">
        <p14:creationId xmlns:p14="http://schemas.microsoft.com/office/powerpoint/2010/main" val="673203641"/>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299CE015-1D05-4965-8C2E-57F4FE0A4550}" type="slidenum">
              <a:rPr lang="ru-RU"/>
              <a:pPr/>
              <a:t>‹#›</a:t>
            </a:fld>
            <a:endParaRPr lang="ru-RU"/>
          </a:p>
        </p:txBody>
      </p:sp>
    </p:spTree>
    <p:extLst>
      <p:ext uri="{BB962C8B-B14F-4D97-AF65-F5344CB8AC3E}">
        <p14:creationId xmlns:p14="http://schemas.microsoft.com/office/powerpoint/2010/main" val="2884858724"/>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DD3DCCCC-0316-44C2-84C5-EBDC59B96662}" type="slidenum">
              <a:rPr lang="ru-RU"/>
              <a:pPr/>
              <a:t>‹#›</a:t>
            </a:fld>
            <a:endParaRPr lang="ru-RU"/>
          </a:p>
        </p:txBody>
      </p:sp>
    </p:spTree>
    <p:extLst>
      <p:ext uri="{BB962C8B-B14F-4D97-AF65-F5344CB8AC3E}">
        <p14:creationId xmlns:p14="http://schemas.microsoft.com/office/powerpoint/2010/main" val="1919145777"/>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2F3BCB56-1B50-4467-A25D-45D318D2BC86}" type="slidenum">
              <a:rPr lang="ru-RU"/>
              <a:pPr/>
              <a:t>‹#›</a:t>
            </a:fld>
            <a:endParaRPr lang="ru-RU"/>
          </a:p>
        </p:txBody>
      </p:sp>
    </p:spTree>
    <p:extLst>
      <p:ext uri="{BB962C8B-B14F-4D97-AF65-F5344CB8AC3E}">
        <p14:creationId xmlns:p14="http://schemas.microsoft.com/office/powerpoint/2010/main" val="3144343533"/>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03C2463E-B1BD-4AFA-B67E-C529F443E1AF}" type="slidenum">
              <a:rPr lang="ru-RU"/>
              <a:pPr/>
              <a:t>‹#›</a:t>
            </a:fld>
            <a:endParaRPr lang="ru-RU"/>
          </a:p>
        </p:txBody>
      </p:sp>
    </p:spTree>
    <p:extLst>
      <p:ext uri="{BB962C8B-B14F-4D97-AF65-F5344CB8AC3E}">
        <p14:creationId xmlns:p14="http://schemas.microsoft.com/office/powerpoint/2010/main" val="4014566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E072227C-6A81-4D47-8C02-FAA6134DF85A}" type="slidenum">
              <a:rPr lang="ru-RU"/>
              <a:pPr/>
              <a:t>‹#›</a:t>
            </a:fld>
            <a:endParaRPr lang="ru-RU"/>
          </a:p>
        </p:txBody>
      </p:sp>
    </p:spTree>
    <p:extLst>
      <p:ext uri="{BB962C8B-B14F-4D97-AF65-F5344CB8AC3E}">
        <p14:creationId xmlns:p14="http://schemas.microsoft.com/office/powerpoint/2010/main" val="276807584"/>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02DD2EE3-9119-4F51-B9BA-2E44A1051D95}" type="slidenum">
              <a:rPr lang="ru-RU"/>
              <a:pPr/>
              <a:t>‹#›</a:t>
            </a:fld>
            <a:endParaRPr lang="ru-RU"/>
          </a:p>
        </p:txBody>
      </p:sp>
    </p:spTree>
    <p:extLst>
      <p:ext uri="{BB962C8B-B14F-4D97-AF65-F5344CB8AC3E}">
        <p14:creationId xmlns:p14="http://schemas.microsoft.com/office/powerpoint/2010/main" val="101759547"/>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88CB3AB9-6B8E-4DC0-8E94-1F70934C2142}" type="slidenum">
              <a:rPr lang="ru-RU"/>
              <a:pPr/>
              <a:t>‹#›</a:t>
            </a:fld>
            <a:endParaRPr lang="ru-RU"/>
          </a:p>
        </p:txBody>
      </p:sp>
    </p:spTree>
    <p:extLst>
      <p:ext uri="{BB962C8B-B14F-4D97-AF65-F5344CB8AC3E}">
        <p14:creationId xmlns:p14="http://schemas.microsoft.com/office/powerpoint/2010/main" val="2825769070"/>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68E08C85-A44C-4EC9-986E-A1825D294238}" type="slidenum">
              <a:rPr lang="ru-RU"/>
              <a:pPr/>
              <a:t>‹#›</a:t>
            </a:fld>
            <a:endParaRPr lang="ru-RU"/>
          </a:p>
        </p:txBody>
      </p:sp>
    </p:spTree>
    <p:extLst>
      <p:ext uri="{BB962C8B-B14F-4D97-AF65-F5344CB8AC3E}">
        <p14:creationId xmlns:p14="http://schemas.microsoft.com/office/powerpoint/2010/main" val="2936778474"/>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026BA3C0-D83B-49A7-B896-B714277A8970}" type="slidenum">
              <a:rPr lang="ru-RU"/>
              <a:pPr/>
              <a:t>‹#›</a:t>
            </a:fld>
            <a:endParaRPr lang="ru-RU"/>
          </a:p>
        </p:txBody>
      </p:sp>
    </p:spTree>
    <p:extLst>
      <p:ext uri="{BB962C8B-B14F-4D97-AF65-F5344CB8AC3E}">
        <p14:creationId xmlns:p14="http://schemas.microsoft.com/office/powerpoint/2010/main" val="2859167115"/>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55D0EFB3-06E6-4300-A934-D035CDD74726}" type="slidenum">
              <a:rPr lang="ru-RU"/>
              <a:pPr/>
              <a:t>‹#›</a:t>
            </a:fld>
            <a:endParaRPr lang="ru-RU"/>
          </a:p>
        </p:txBody>
      </p:sp>
    </p:spTree>
    <p:extLst>
      <p:ext uri="{BB962C8B-B14F-4D97-AF65-F5344CB8AC3E}">
        <p14:creationId xmlns:p14="http://schemas.microsoft.com/office/powerpoint/2010/main" val="377743269"/>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69CAD719-B431-4F71-9BA6-7E3A50027602}" type="slidenum">
              <a:rPr lang="ru-RU"/>
              <a:pPr/>
              <a:t>‹#›</a:t>
            </a:fld>
            <a:endParaRPr lang="ru-RU"/>
          </a:p>
        </p:txBody>
      </p:sp>
    </p:spTree>
    <p:extLst>
      <p:ext uri="{BB962C8B-B14F-4D97-AF65-F5344CB8AC3E}">
        <p14:creationId xmlns:p14="http://schemas.microsoft.com/office/powerpoint/2010/main" val="3528669565"/>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7813E4C1-370E-404B-91F7-12216909CACF}" type="slidenum">
              <a:rPr lang="ru-RU"/>
              <a:pPr/>
              <a:t>‹#›</a:t>
            </a:fld>
            <a:endParaRPr lang="ru-RU"/>
          </a:p>
        </p:txBody>
      </p:sp>
    </p:spTree>
    <p:extLst>
      <p:ext uri="{BB962C8B-B14F-4D97-AF65-F5344CB8AC3E}">
        <p14:creationId xmlns:p14="http://schemas.microsoft.com/office/powerpoint/2010/main" val="3744665370"/>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ECC05EFA-FD68-4B7F-8717-FC50007D6D0D}" type="slidenum">
              <a:rPr lang="ru-RU"/>
              <a:pPr/>
              <a:t>‹#›</a:t>
            </a:fld>
            <a:endParaRPr lang="ru-RU"/>
          </a:p>
        </p:txBody>
      </p:sp>
    </p:spTree>
    <p:extLst>
      <p:ext uri="{BB962C8B-B14F-4D97-AF65-F5344CB8AC3E}">
        <p14:creationId xmlns:p14="http://schemas.microsoft.com/office/powerpoint/2010/main" val="3797985281"/>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0FC03C1B-C0D4-4CE0-98BA-A62D9153D7E4}" type="slidenum">
              <a:rPr lang="ru-RU"/>
              <a:pPr/>
              <a:t>‹#›</a:t>
            </a:fld>
            <a:endParaRPr lang="ru-RU"/>
          </a:p>
        </p:txBody>
      </p:sp>
    </p:spTree>
    <p:extLst>
      <p:ext uri="{BB962C8B-B14F-4D97-AF65-F5344CB8AC3E}">
        <p14:creationId xmlns:p14="http://schemas.microsoft.com/office/powerpoint/2010/main" val="2073354514"/>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31DF6A52-4AB7-4C4D-909E-E98BF05E7383}" type="slidenum">
              <a:rPr lang="ru-RU"/>
              <a:pPr/>
              <a:t>‹#›</a:t>
            </a:fld>
            <a:endParaRPr lang="ru-RU"/>
          </a:p>
        </p:txBody>
      </p:sp>
    </p:spTree>
    <p:extLst>
      <p:ext uri="{BB962C8B-B14F-4D97-AF65-F5344CB8AC3E}">
        <p14:creationId xmlns:p14="http://schemas.microsoft.com/office/powerpoint/2010/main" val="11010521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9D49A4F6-71C2-4DBB-9372-4A3CC5BC40B7}" type="slidenum">
              <a:rPr lang="ru-RU"/>
              <a:pPr/>
              <a:t>‹#›</a:t>
            </a:fld>
            <a:endParaRPr lang="ru-RU"/>
          </a:p>
        </p:txBody>
      </p:sp>
    </p:spTree>
    <p:extLst>
      <p:ext uri="{BB962C8B-B14F-4D97-AF65-F5344CB8AC3E}">
        <p14:creationId xmlns:p14="http://schemas.microsoft.com/office/powerpoint/2010/main" val="3157118785"/>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AC7072A2-9CC4-47B6-8E69-0A41BCAF3802}" type="slidenum">
              <a:rPr lang="ru-RU"/>
              <a:pPr/>
              <a:t>‹#›</a:t>
            </a:fld>
            <a:endParaRPr lang="ru-RU"/>
          </a:p>
        </p:txBody>
      </p:sp>
    </p:spTree>
    <p:extLst>
      <p:ext uri="{BB962C8B-B14F-4D97-AF65-F5344CB8AC3E}">
        <p14:creationId xmlns:p14="http://schemas.microsoft.com/office/powerpoint/2010/main" val="245096187"/>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4"/>
          <p:cNvSpPr>
            <a:spLocks noGrp="1"/>
          </p:cNvSpPr>
          <p:nvPr>
            <p:ph type="sldNum" idx="10"/>
          </p:nvPr>
        </p:nvSpPr>
        <p:spPr/>
        <p:txBody>
          <a:bodyPr/>
          <a:lstStyle>
            <a:lvl1pPr>
              <a:defRPr/>
            </a:lvl1pPr>
          </a:lstStyle>
          <a:p>
            <a:fld id="{E5E3B492-2BD6-4CD6-9983-88CB4452D9AB}" type="slidenum">
              <a:rPr lang="ru-RU"/>
              <a:pPr/>
              <a:t>‹#›</a:t>
            </a:fld>
            <a:endParaRPr lang="ru-RU"/>
          </a:p>
        </p:txBody>
      </p:sp>
    </p:spTree>
    <p:extLst>
      <p:ext uri="{BB962C8B-B14F-4D97-AF65-F5344CB8AC3E}">
        <p14:creationId xmlns:p14="http://schemas.microsoft.com/office/powerpoint/2010/main" val="2371317602"/>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1F323827-98A4-4943-B0F6-E1B225E157CA}" type="slidenum">
              <a:rPr lang="ru-RU"/>
              <a:pPr/>
              <a:t>‹#›</a:t>
            </a:fld>
            <a:endParaRPr lang="ru-RU"/>
          </a:p>
        </p:txBody>
      </p:sp>
    </p:spTree>
    <p:extLst>
      <p:ext uri="{BB962C8B-B14F-4D97-AF65-F5344CB8AC3E}">
        <p14:creationId xmlns:p14="http://schemas.microsoft.com/office/powerpoint/2010/main" val="1556401793"/>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63550"/>
            <a:ext cx="1941513" cy="56308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63550"/>
            <a:ext cx="5676900" cy="56308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99DB3D07-9B71-4A8C-A96D-9C31BD6B5B51}" type="slidenum">
              <a:rPr lang="ru-RU"/>
              <a:pPr/>
              <a:t>‹#›</a:t>
            </a:fld>
            <a:endParaRPr lang="ru-RU"/>
          </a:p>
        </p:txBody>
      </p:sp>
    </p:spTree>
    <p:extLst>
      <p:ext uri="{BB962C8B-B14F-4D97-AF65-F5344CB8AC3E}">
        <p14:creationId xmlns:p14="http://schemas.microsoft.com/office/powerpoint/2010/main" val="39556792"/>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Номер слайда 3"/>
          <p:cNvSpPr>
            <a:spLocks noGrp="1"/>
          </p:cNvSpPr>
          <p:nvPr>
            <p:ph type="sldNum" idx="10"/>
          </p:nvPr>
        </p:nvSpPr>
        <p:spPr/>
        <p:txBody>
          <a:bodyPr/>
          <a:lstStyle>
            <a:lvl1pPr>
              <a:defRPr/>
            </a:lvl1pPr>
          </a:lstStyle>
          <a:p>
            <a:fld id="{190DBB34-E9A3-4593-A17C-E3DB7B7920FD}" type="slidenum">
              <a:rPr lang="ru-RU"/>
              <a:pPr/>
              <a:t>‹#›</a:t>
            </a:fld>
            <a:endParaRPr lang="ru-RU"/>
          </a:p>
        </p:txBody>
      </p:sp>
    </p:spTree>
    <p:extLst>
      <p:ext uri="{BB962C8B-B14F-4D97-AF65-F5344CB8AC3E}">
        <p14:creationId xmlns:p14="http://schemas.microsoft.com/office/powerpoint/2010/main" val="480770911"/>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3"/>
          <p:cNvSpPr>
            <a:spLocks noGrp="1"/>
          </p:cNvSpPr>
          <p:nvPr>
            <p:ph type="sldNum" idx="10"/>
          </p:nvPr>
        </p:nvSpPr>
        <p:spPr/>
        <p:txBody>
          <a:bodyPr/>
          <a:lstStyle>
            <a:lvl1pPr>
              <a:defRPr/>
            </a:lvl1pPr>
          </a:lstStyle>
          <a:p>
            <a:fld id="{921923BB-153C-4156-A554-E947700953F2}" type="slidenum">
              <a:rPr lang="ru-RU"/>
              <a:pPr/>
              <a:t>‹#›</a:t>
            </a:fld>
            <a:endParaRPr lang="ru-RU"/>
          </a:p>
        </p:txBody>
      </p:sp>
    </p:spTree>
    <p:extLst>
      <p:ext uri="{BB962C8B-B14F-4D97-AF65-F5344CB8AC3E}">
        <p14:creationId xmlns:p14="http://schemas.microsoft.com/office/powerpoint/2010/main" val="171952284"/>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омер слайда 3"/>
          <p:cNvSpPr>
            <a:spLocks noGrp="1"/>
          </p:cNvSpPr>
          <p:nvPr>
            <p:ph type="sldNum" idx="10"/>
          </p:nvPr>
        </p:nvSpPr>
        <p:spPr/>
        <p:txBody>
          <a:bodyPr/>
          <a:lstStyle>
            <a:lvl1pPr>
              <a:defRPr/>
            </a:lvl1pPr>
          </a:lstStyle>
          <a:p>
            <a:fld id="{67C64A02-00FB-4FB3-BF5B-67842E0EE734}" type="slidenum">
              <a:rPr lang="ru-RU"/>
              <a:pPr/>
              <a:t>‹#›</a:t>
            </a:fld>
            <a:endParaRPr lang="ru-RU"/>
          </a:p>
        </p:txBody>
      </p:sp>
    </p:spTree>
    <p:extLst>
      <p:ext uri="{BB962C8B-B14F-4D97-AF65-F5344CB8AC3E}">
        <p14:creationId xmlns:p14="http://schemas.microsoft.com/office/powerpoint/2010/main" val="287534111"/>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омер слайда 4"/>
          <p:cNvSpPr>
            <a:spLocks noGrp="1"/>
          </p:cNvSpPr>
          <p:nvPr>
            <p:ph type="sldNum" idx="10"/>
          </p:nvPr>
        </p:nvSpPr>
        <p:spPr/>
        <p:txBody>
          <a:bodyPr/>
          <a:lstStyle>
            <a:lvl1pPr>
              <a:defRPr/>
            </a:lvl1pPr>
          </a:lstStyle>
          <a:p>
            <a:fld id="{5F4C82DA-C3E5-4C27-A62A-FD54EE5F3AFE}" type="slidenum">
              <a:rPr lang="ru-RU"/>
              <a:pPr/>
              <a:t>‹#›</a:t>
            </a:fld>
            <a:endParaRPr lang="ru-RU"/>
          </a:p>
        </p:txBody>
      </p:sp>
    </p:spTree>
    <p:extLst>
      <p:ext uri="{BB962C8B-B14F-4D97-AF65-F5344CB8AC3E}">
        <p14:creationId xmlns:p14="http://schemas.microsoft.com/office/powerpoint/2010/main" val="2099282297"/>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6"/>
          <p:cNvSpPr>
            <a:spLocks noGrp="1"/>
          </p:cNvSpPr>
          <p:nvPr>
            <p:ph type="sldNum" idx="10"/>
          </p:nvPr>
        </p:nvSpPr>
        <p:spPr/>
        <p:txBody>
          <a:bodyPr/>
          <a:lstStyle>
            <a:lvl1pPr>
              <a:defRPr/>
            </a:lvl1pPr>
          </a:lstStyle>
          <a:p>
            <a:fld id="{309C144F-D7E6-473F-8CFF-AE11EE119CDF}" type="slidenum">
              <a:rPr lang="ru-RU"/>
              <a:pPr/>
              <a:t>‹#›</a:t>
            </a:fld>
            <a:endParaRPr lang="ru-RU"/>
          </a:p>
        </p:txBody>
      </p:sp>
    </p:spTree>
    <p:extLst>
      <p:ext uri="{BB962C8B-B14F-4D97-AF65-F5344CB8AC3E}">
        <p14:creationId xmlns:p14="http://schemas.microsoft.com/office/powerpoint/2010/main" val="1968940892"/>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idx="10"/>
          </p:nvPr>
        </p:nvSpPr>
        <p:spPr/>
        <p:txBody>
          <a:bodyPr/>
          <a:lstStyle>
            <a:lvl1pPr>
              <a:defRPr/>
            </a:lvl1pPr>
          </a:lstStyle>
          <a:p>
            <a:fld id="{A630B631-3734-4930-9C20-86F4986BD600}" type="slidenum">
              <a:rPr lang="ru-RU"/>
              <a:pPr/>
              <a:t>‹#›</a:t>
            </a:fld>
            <a:endParaRPr lang="ru-RU"/>
          </a:p>
        </p:txBody>
      </p:sp>
    </p:spTree>
    <p:extLst>
      <p:ext uri="{BB962C8B-B14F-4D97-AF65-F5344CB8AC3E}">
        <p14:creationId xmlns:p14="http://schemas.microsoft.com/office/powerpoint/2010/main" val="2761131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00.xml.rels><?xml version="1.0" encoding="UTF-8" standalone="yes"?>
<Relationships xmlns="http://schemas.openxmlformats.org/package/2006/relationships"><Relationship Id="rId8" Type="http://schemas.openxmlformats.org/officeDocument/2006/relationships/slideLayout" Target="../slideLayouts/slideLayout1100.xml"/><Relationship Id="rId3" Type="http://schemas.openxmlformats.org/officeDocument/2006/relationships/slideLayout" Target="../slideLayouts/slideLayout1095.xml"/><Relationship Id="rId7" Type="http://schemas.openxmlformats.org/officeDocument/2006/relationships/slideLayout" Target="../slideLayouts/slideLayout1099.xml"/><Relationship Id="rId12" Type="http://schemas.openxmlformats.org/officeDocument/2006/relationships/theme" Target="../theme/theme100.xml"/><Relationship Id="rId2" Type="http://schemas.openxmlformats.org/officeDocument/2006/relationships/slideLayout" Target="../slideLayouts/slideLayout1094.xml"/><Relationship Id="rId1" Type="http://schemas.openxmlformats.org/officeDocument/2006/relationships/slideLayout" Target="../slideLayouts/slideLayout1093.xml"/><Relationship Id="rId6" Type="http://schemas.openxmlformats.org/officeDocument/2006/relationships/slideLayout" Target="../slideLayouts/slideLayout1098.xml"/><Relationship Id="rId11" Type="http://schemas.openxmlformats.org/officeDocument/2006/relationships/slideLayout" Target="../slideLayouts/slideLayout1103.xml"/><Relationship Id="rId5" Type="http://schemas.openxmlformats.org/officeDocument/2006/relationships/slideLayout" Target="../slideLayouts/slideLayout1097.xml"/><Relationship Id="rId10" Type="http://schemas.openxmlformats.org/officeDocument/2006/relationships/slideLayout" Target="../slideLayouts/slideLayout1102.xml"/><Relationship Id="rId4" Type="http://schemas.openxmlformats.org/officeDocument/2006/relationships/slideLayout" Target="../slideLayouts/slideLayout1096.xml"/><Relationship Id="rId9" Type="http://schemas.openxmlformats.org/officeDocument/2006/relationships/slideLayout" Target="../slideLayouts/slideLayout1101.xml"/></Relationships>
</file>

<file path=ppt/slideMasters/_rels/slideMaster101.xml.rels><?xml version="1.0" encoding="UTF-8" standalone="yes"?>
<Relationships xmlns="http://schemas.openxmlformats.org/package/2006/relationships"><Relationship Id="rId8" Type="http://schemas.openxmlformats.org/officeDocument/2006/relationships/slideLayout" Target="../slideLayouts/slideLayout1111.xml"/><Relationship Id="rId3" Type="http://schemas.openxmlformats.org/officeDocument/2006/relationships/slideLayout" Target="../slideLayouts/slideLayout1106.xml"/><Relationship Id="rId7" Type="http://schemas.openxmlformats.org/officeDocument/2006/relationships/slideLayout" Target="../slideLayouts/slideLayout1110.xml"/><Relationship Id="rId12" Type="http://schemas.openxmlformats.org/officeDocument/2006/relationships/theme" Target="../theme/theme101.xml"/><Relationship Id="rId2" Type="http://schemas.openxmlformats.org/officeDocument/2006/relationships/slideLayout" Target="../slideLayouts/slideLayout1105.xml"/><Relationship Id="rId1" Type="http://schemas.openxmlformats.org/officeDocument/2006/relationships/slideLayout" Target="../slideLayouts/slideLayout1104.xml"/><Relationship Id="rId6" Type="http://schemas.openxmlformats.org/officeDocument/2006/relationships/slideLayout" Target="../slideLayouts/slideLayout1109.xml"/><Relationship Id="rId11" Type="http://schemas.openxmlformats.org/officeDocument/2006/relationships/slideLayout" Target="../slideLayouts/slideLayout1114.xml"/><Relationship Id="rId5" Type="http://schemas.openxmlformats.org/officeDocument/2006/relationships/slideLayout" Target="../slideLayouts/slideLayout1108.xml"/><Relationship Id="rId10" Type="http://schemas.openxmlformats.org/officeDocument/2006/relationships/slideLayout" Target="../slideLayouts/slideLayout1113.xml"/><Relationship Id="rId4" Type="http://schemas.openxmlformats.org/officeDocument/2006/relationships/slideLayout" Target="../slideLayouts/slideLayout1107.xml"/><Relationship Id="rId9" Type="http://schemas.openxmlformats.org/officeDocument/2006/relationships/slideLayout" Target="../slideLayouts/slideLayout1112.xml"/></Relationships>
</file>

<file path=ppt/slideMasters/_rels/slideMaster102.xml.rels><?xml version="1.0" encoding="UTF-8" standalone="yes"?>
<Relationships xmlns="http://schemas.openxmlformats.org/package/2006/relationships"><Relationship Id="rId8" Type="http://schemas.openxmlformats.org/officeDocument/2006/relationships/slideLayout" Target="../slideLayouts/slideLayout1122.xml"/><Relationship Id="rId3" Type="http://schemas.openxmlformats.org/officeDocument/2006/relationships/slideLayout" Target="../slideLayouts/slideLayout1117.xml"/><Relationship Id="rId7" Type="http://schemas.openxmlformats.org/officeDocument/2006/relationships/slideLayout" Target="../slideLayouts/slideLayout1121.xml"/><Relationship Id="rId12" Type="http://schemas.openxmlformats.org/officeDocument/2006/relationships/theme" Target="../theme/theme102.xml"/><Relationship Id="rId2" Type="http://schemas.openxmlformats.org/officeDocument/2006/relationships/slideLayout" Target="../slideLayouts/slideLayout1116.xml"/><Relationship Id="rId1" Type="http://schemas.openxmlformats.org/officeDocument/2006/relationships/slideLayout" Target="../slideLayouts/slideLayout1115.xml"/><Relationship Id="rId6" Type="http://schemas.openxmlformats.org/officeDocument/2006/relationships/slideLayout" Target="../slideLayouts/slideLayout1120.xml"/><Relationship Id="rId11" Type="http://schemas.openxmlformats.org/officeDocument/2006/relationships/slideLayout" Target="../slideLayouts/slideLayout1125.xml"/><Relationship Id="rId5" Type="http://schemas.openxmlformats.org/officeDocument/2006/relationships/slideLayout" Target="../slideLayouts/slideLayout1119.xml"/><Relationship Id="rId10" Type="http://schemas.openxmlformats.org/officeDocument/2006/relationships/slideLayout" Target="../slideLayouts/slideLayout1124.xml"/><Relationship Id="rId4" Type="http://schemas.openxmlformats.org/officeDocument/2006/relationships/slideLayout" Target="../slideLayouts/slideLayout1118.xml"/><Relationship Id="rId9" Type="http://schemas.openxmlformats.org/officeDocument/2006/relationships/slideLayout" Target="../slideLayouts/slideLayout1123.xml"/></Relationships>
</file>

<file path=ppt/slideMasters/_rels/slideMaster103.xml.rels><?xml version="1.0" encoding="UTF-8" standalone="yes"?>
<Relationships xmlns="http://schemas.openxmlformats.org/package/2006/relationships"><Relationship Id="rId8" Type="http://schemas.openxmlformats.org/officeDocument/2006/relationships/slideLayout" Target="../slideLayouts/slideLayout1133.xml"/><Relationship Id="rId3" Type="http://schemas.openxmlformats.org/officeDocument/2006/relationships/slideLayout" Target="../slideLayouts/slideLayout1128.xml"/><Relationship Id="rId7" Type="http://schemas.openxmlformats.org/officeDocument/2006/relationships/slideLayout" Target="../slideLayouts/slideLayout1132.xml"/><Relationship Id="rId12" Type="http://schemas.openxmlformats.org/officeDocument/2006/relationships/theme" Target="../theme/theme103.xml"/><Relationship Id="rId2" Type="http://schemas.openxmlformats.org/officeDocument/2006/relationships/slideLayout" Target="../slideLayouts/slideLayout1127.xml"/><Relationship Id="rId1" Type="http://schemas.openxmlformats.org/officeDocument/2006/relationships/slideLayout" Target="../slideLayouts/slideLayout1126.xml"/><Relationship Id="rId6" Type="http://schemas.openxmlformats.org/officeDocument/2006/relationships/slideLayout" Target="../slideLayouts/slideLayout1131.xml"/><Relationship Id="rId11" Type="http://schemas.openxmlformats.org/officeDocument/2006/relationships/slideLayout" Target="../slideLayouts/slideLayout1136.xml"/><Relationship Id="rId5" Type="http://schemas.openxmlformats.org/officeDocument/2006/relationships/slideLayout" Target="../slideLayouts/slideLayout1130.xml"/><Relationship Id="rId10" Type="http://schemas.openxmlformats.org/officeDocument/2006/relationships/slideLayout" Target="../slideLayouts/slideLayout1135.xml"/><Relationship Id="rId4" Type="http://schemas.openxmlformats.org/officeDocument/2006/relationships/slideLayout" Target="../slideLayouts/slideLayout1129.xml"/><Relationship Id="rId9" Type="http://schemas.openxmlformats.org/officeDocument/2006/relationships/slideLayout" Target="../slideLayouts/slideLayout1134.xml"/></Relationships>
</file>

<file path=ppt/slideMasters/_rels/slideMaster104.xml.rels><?xml version="1.0" encoding="UTF-8" standalone="yes"?>
<Relationships xmlns="http://schemas.openxmlformats.org/package/2006/relationships"><Relationship Id="rId8" Type="http://schemas.openxmlformats.org/officeDocument/2006/relationships/slideLayout" Target="../slideLayouts/slideLayout1144.xml"/><Relationship Id="rId3" Type="http://schemas.openxmlformats.org/officeDocument/2006/relationships/slideLayout" Target="../slideLayouts/slideLayout1139.xml"/><Relationship Id="rId7" Type="http://schemas.openxmlformats.org/officeDocument/2006/relationships/slideLayout" Target="../slideLayouts/slideLayout1143.xml"/><Relationship Id="rId12" Type="http://schemas.openxmlformats.org/officeDocument/2006/relationships/theme" Target="../theme/theme104.xml"/><Relationship Id="rId2" Type="http://schemas.openxmlformats.org/officeDocument/2006/relationships/slideLayout" Target="../slideLayouts/slideLayout1138.xml"/><Relationship Id="rId1" Type="http://schemas.openxmlformats.org/officeDocument/2006/relationships/slideLayout" Target="../slideLayouts/slideLayout1137.xml"/><Relationship Id="rId6" Type="http://schemas.openxmlformats.org/officeDocument/2006/relationships/slideLayout" Target="../slideLayouts/slideLayout1142.xml"/><Relationship Id="rId11" Type="http://schemas.openxmlformats.org/officeDocument/2006/relationships/slideLayout" Target="../slideLayouts/slideLayout1147.xml"/><Relationship Id="rId5" Type="http://schemas.openxmlformats.org/officeDocument/2006/relationships/slideLayout" Target="../slideLayouts/slideLayout1141.xml"/><Relationship Id="rId10" Type="http://schemas.openxmlformats.org/officeDocument/2006/relationships/slideLayout" Target="../slideLayouts/slideLayout1146.xml"/><Relationship Id="rId4" Type="http://schemas.openxmlformats.org/officeDocument/2006/relationships/slideLayout" Target="../slideLayouts/slideLayout1140.xml"/><Relationship Id="rId9" Type="http://schemas.openxmlformats.org/officeDocument/2006/relationships/slideLayout" Target="../slideLayouts/slideLayout1145.xml"/></Relationships>
</file>

<file path=ppt/slideMasters/_rels/slideMaster105.xml.rels><?xml version="1.0" encoding="UTF-8" standalone="yes"?>
<Relationships xmlns="http://schemas.openxmlformats.org/package/2006/relationships"><Relationship Id="rId8" Type="http://schemas.openxmlformats.org/officeDocument/2006/relationships/slideLayout" Target="../slideLayouts/slideLayout1155.xml"/><Relationship Id="rId3" Type="http://schemas.openxmlformats.org/officeDocument/2006/relationships/slideLayout" Target="../slideLayouts/slideLayout1150.xml"/><Relationship Id="rId7" Type="http://schemas.openxmlformats.org/officeDocument/2006/relationships/slideLayout" Target="../slideLayouts/slideLayout1154.xml"/><Relationship Id="rId12" Type="http://schemas.openxmlformats.org/officeDocument/2006/relationships/theme" Target="../theme/theme105.xml"/><Relationship Id="rId2" Type="http://schemas.openxmlformats.org/officeDocument/2006/relationships/slideLayout" Target="../slideLayouts/slideLayout1149.xml"/><Relationship Id="rId1" Type="http://schemas.openxmlformats.org/officeDocument/2006/relationships/slideLayout" Target="../slideLayouts/slideLayout1148.xml"/><Relationship Id="rId6" Type="http://schemas.openxmlformats.org/officeDocument/2006/relationships/slideLayout" Target="../slideLayouts/slideLayout1153.xml"/><Relationship Id="rId11" Type="http://schemas.openxmlformats.org/officeDocument/2006/relationships/slideLayout" Target="../slideLayouts/slideLayout1158.xml"/><Relationship Id="rId5" Type="http://schemas.openxmlformats.org/officeDocument/2006/relationships/slideLayout" Target="../slideLayouts/slideLayout1152.xml"/><Relationship Id="rId10" Type="http://schemas.openxmlformats.org/officeDocument/2006/relationships/slideLayout" Target="../slideLayouts/slideLayout1157.xml"/><Relationship Id="rId4" Type="http://schemas.openxmlformats.org/officeDocument/2006/relationships/slideLayout" Target="../slideLayouts/slideLayout1151.xml"/><Relationship Id="rId9" Type="http://schemas.openxmlformats.org/officeDocument/2006/relationships/slideLayout" Target="../slideLayouts/slideLayout1156.xml"/></Relationships>
</file>

<file path=ppt/slideMasters/_rels/slideMaster106.xml.rels><?xml version="1.0" encoding="UTF-8" standalone="yes"?>
<Relationships xmlns="http://schemas.openxmlformats.org/package/2006/relationships"><Relationship Id="rId8" Type="http://schemas.openxmlformats.org/officeDocument/2006/relationships/slideLayout" Target="../slideLayouts/slideLayout1166.xml"/><Relationship Id="rId3" Type="http://schemas.openxmlformats.org/officeDocument/2006/relationships/slideLayout" Target="../slideLayouts/slideLayout1161.xml"/><Relationship Id="rId7" Type="http://schemas.openxmlformats.org/officeDocument/2006/relationships/slideLayout" Target="../slideLayouts/slideLayout1165.xml"/><Relationship Id="rId12" Type="http://schemas.openxmlformats.org/officeDocument/2006/relationships/theme" Target="../theme/theme106.xml"/><Relationship Id="rId2" Type="http://schemas.openxmlformats.org/officeDocument/2006/relationships/slideLayout" Target="../slideLayouts/slideLayout1160.xml"/><Relationship Id="rId1" Type="http://schemas.openxmlformats.org/officeDocument/2006/relationships/slideLayout" Target="../slideLayouts/slideLayout1159.xml"/><Relationship Id="rId6" Type="http://schemas.openxmlformats.org/officeDocument/2006/relationships/slideLayout" Target="../slideLayouts/slideLayout1164.xml"/><Relationship Id="rId11" Type="http://schemas.openxmlformats.org/officeDocument/2006/relationships/slideLayout" Target="../slideLayouts/slideLayout1169.xml"/><Relationship Id="rId5" Type="http://schemas.openxmlformats.org/officeDocument/2006/relationships/slideLayout" Target="../slideLayouts/slideLayout1163.xml"/><Relationship Id="rId10" Type="http://schemas.openxmlformats.org/officeDocument/2006/relationships/slideLayout" Target="../slideLayouts/slideLayout1168.xml"/><Relationship Id="rId4" Type="http://schemas.openxmlformats.org/officeDocument/2006/relationships/slideLayout" Target="../slideLayouts/slideLayout1162.xml"/><Relationship Id="rId9" Type="http://schemas.openxmlformats.org/officeDocument/2006/relationships/slideLayout" Target="../slideLayouts/slideLayout1167.xml"/></Relationships>
</file>

<file path=ppt/slideMasters/_rels/slideMaster107.xml.rels><?xml version="1.0" encoding="UTF-8" standalone="yes"?>
<Relationships xmlns="http://schemas.openxmlformats.org/package/2006/relationships"><Relationship Id="rId8" Type="http://schemas.openxmlformats.org/officeDocument/2006/relationships/slideLayout" Target="../slideLayouts/slideLayout1177.xml"/><Relationship Id="rId3" Type="http://schemas.openxmlformats.org/officeDocument/2006/relationships/slideLayout" Target="../slideLayouts/slideLayout1172.xml"/><Relationship Id="rId7" Type="http://schemas.openxmlformats.org/officeDocument/2006/relationships/slideLayout" Target="../slideLayouts/slideLayout1176.xml"/><Relationship Id="rId12" Type="http://schemas.openxmlformats.org/officeDocument/2006/relationships/theme" Target="../theme/theme107.xml"/><Relationship Id="rId2" Type="http://schemas.openxmlformats.org/officeDocument/2006/relationships/slideLayout" Target="../slideLayouts/slideLayout1171.xml"/><Relationship Id="rId1" Type="http://schemas.openxmlformats.org/officeDocument/2006/relationships/slideLayout" Target="../slideLayouts/slideLayout1170.xml"/><Relationship Id="rId6" Type="http://schemas.openxmlformats.org/officeDocument/2006/relationships/slideLayout" Target="../slideLayouts/slideLayout1175.xml"/><Relationship Id="rId11" Type="http://schemas.openxmlformats.org/officeDocument/2006/relationships/slideLayout" Target="../slideLayouts/slideLayout1180.xml"/><Relationship Id="rId5" Type="http://schemas.openxmlformats.org/officeDocument/2006/relationships/slideLayout" Target="../slideLayouts/slideLayout1174.xml"/><Relationship Id="rId10" Type="http://schemas.openxmlformats.org/officeDocument/2006/relationships/slideLayout" Target="../slideLayouts/slideLayout1179.xml"/><Relationship Id="rId4" Type="http://schemas.openxmlformats.org/officeDocument/2006/relationships/slideLayout" Target="../slideLayouts/slideLayout1173.xml"/><Relationship Id="rId9" Type="http://schemas.openxmlformats.org/officeDocument/2006/relationships/slideLayout" Target="../slideLayouts/slideLayout1178.xml"/></Relationships>
</file>

<file path=ppt/slideMasters/_rels/slideMaster108.xml.rels><?xml version="1.0" encoding="UTF-8" standalone="yes"?>
<Relationships xmlns="http://schemas.openxmlformats.org/package/2006/relationships"><Relationship Id="rId8" Type="http://schemas.openxmlformats.org/officeDocument/2006/relationships/slideLayout" Target="../slideLayouts/slideLayout1188.xml"/><Relationship Id="rId3" Type="http://schemas.openxmlformats.org/officeDocument/2006/relationships/slideLayout" Target="../slideLayouts/slideLayout1183.xml"/><Relationship Id="rId7" Type="http://schemas.openxmlformats.org/officeDocument/2006/relationships/slideLayout" Target="../slideLayouts/slideLayout1187.xml"/><Relationship Id="rId12" Type="http://schemas.openxmlformats.org/officeDocument/2006/relationships/theme" Target="../theme/theme108.xml"/><Relationship Id="rId2" Type="http://schemas.openxmlformats.org/officeDocument/2006/relationships/slideLayout" Target="../slideLayouts/slideLayout1182.xml"/><Relationship Id="rId1" Type="http://schemas.openxmlformats.org/officeDocument/2006/relationships/slideLayout" Target="../slideLayouts/slideLayout1181.xml"/><Relationship Id="rId6" Type="http://schemas.openxmlformats.org/officeDocument/2006/relationships/slideLayout" Target="../slideLayouts/slideLayout1186.xml"/><Relationship Id="rId11" Type="http://schemas.openxmlformats.org/officeDocument/2006/relationships/slideLayout" Target="../slideLayouts/slideLayout1191.xml"/><Relationship Id="rId5" Type="http://schemas.openxmlformats.org/officeDocument/2006/relationships/slideLayout" Target="../slideLayouts/slideLayout1185.xml"/><Relationship Id="rId10" Type="http://schemas.openxmlformats.org/officeDocument/2006/relationships/slideLayout" Target="../slideLayouts/slideLayout1190.xml"/><Relationship Id="rId4" Type="http://schemas.openxmlformats.org/officeDocument/2006/relationships/slideLayout" Target="../slideLayouts/slideLayout1184.xml"/><Relationship Id="rId9" Type="http://schemas.openxmlformats.org/officeDocument/2006/relationships/slideLayout" Target="../slideLayouts/slideLayout1189.xml"/></Relationships>
</file>

<file path=ppt/slideMasters/_rels/slideMaster109.xml.rels><?xml version="1.0" encoding="UTF-8" standalone="yes"?>
<Relationships xmlns="http://schemas.openxmlformats.org/package/2006/relationships"><Relationship Id="rId8" Type="http://schemas.openxmlformats.org/officeDocument/2006/relationships/slideLayout" Target="../slideLayouts/slideLayout1199.xml"/><Relationship Id="rId3" Type="http://schemas.openxmlformats.org/officeDocument/2006/relationships/slideLayout" Target="../slideLayouts/slideLayout1194.xml"/><Relationship Id="rId7" Type="http://schemas.openxmlformats.org/officeDocument/2006/relationships/slideLayout" Target="../slideLayouts/slideLayout1198.xml"/><Relationship Id="rId12" Type="http://schemas.openxmlformats.org/officeDocument/2006/relationships/theme" Target="../theme/theme109.xml"/><Relationship Id="rId2" Type="http://schemas.openxmlformats.org/officeDocument/2006/relationships/slideLayout" Target="../slideLayouts/slideLayout1193.xml"/><Relationship Id="rId1" Type="http://schemas.openxmlformats.org/officeDocument/2006/relationships/slideLayout" Target="../slideLayouts/slideLayout1192.xml"/><Relationship Id="rId6" Type="http://schemas.openxmlformats.org/officeDocument/2006/relationships/slideLayout" Target="../slideLayouts/slideLayout1197.xml"/><Relationship Id="rId11" Type="http://schemas.openxmlformats.org/officeDocument/2006/relationships/slideLayout" Target="../slideLayouts/slideLayout1202.xml"/><Relationship Id="rId5" Type="http://schemas.openxmlformats.org/officeDocument/2006/relationships/slideLayout" Target="../slideLayouts/slideLayout1196.xml"/><Relationship Id="rId10" Type="http://schemas.openxmlformats.org/officeDocument/2006/relationships/slideLayout" Target="../slideLayouts/slideLayout1201.xml"/><Relationship Id="rId4" Type="http://schemas.openxmlformats.org/officeDocument/2006/relationships/slideLayout" Target="../slideLayouts/slideLayout1195.xml"/><Relationship Id="rId9" Type="http://schemas.openxmlformats.org/officeDocument/2006/relationships/slideLayout" Target="../slideLayouts/slideLayout12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10.xml.rels><?xml version="1.0" encoding="UTF-8" standalone="yes"?>
<Relationships xmlns="http://schemas.openxmlformats.org/package/2006/relationships"><Relationship Id="rId8" Type="http://schemas.openxmlformats.org/officeDocument/2006/relationships/slideLayout" Target="../slideLayouts/slideLayout1210.xml"/><Relationship Id="rId3" Type="http://schemas.openxmlformats.org/officeDocument/2006/relationships/slideLayout" Target="../slideLayouts/slideLayout1205.xml"/><Relationship Id="rId7" Type="http://schemas.openxmlformats.org/officeDocument/2006/relationships/slideLayout" Target="../slideLayouts/slideLayout1209.xml"/><Relationship Id="rId12" Type="http://schemas.openxmlformats.org/officeDocument/2006/relationships/theme" Target="../theme/theme110.xml"/><Relationship Id="rId2" Type="http://schemas.openxmlformats.org/officeDocument/2006/relationships/slideLayout" Target="../slideLayouts/slideLayout1204.xml"/><Relationship Id="rId1" Type="http://schemas.openxmlformats.org/officeDocument/2006/relationships/slideLayout" Target="../slideLayouts/slideLayout1203.xml"/><Relationship Id="rId6" Type="http://schemas.openxmlformats.org/officeDocument/2006/relationships/slideLayout" Target="../slideLayouts/slideLayout1208.xml"/><Relationship Id="rId11" Type="http://schemas.openxmlformats.org/officeDocument/2006/relationships/slideLayout" Target="../slideLayouts/slideLayout1213.xml"/><Relationship Id="rId5" Type="http://schemas.openxmlformats.org/officeDocument/2006/relationships/slideLayout" Target="../slideLayouts/slideLayout1207.xml"/><Relationship Id="rId10" Type="http://schemas.openxmlformats.org/officeDocument/2006/relationships/slideLayout" Target="../slideLayouts/slideLayout1212.xml"/><Relationship Id="rId4" Type="http://schemas.openxmlformats.org/officeDocument/2006/relationships/slideLayout" Target="../slideLayouts/slideLayout1206.xml"/><Relationship Id="rId9" Type="http://schemas.openxmlformats.org/officeDocument/2006/relationships/slideLayout" Target="../slideLayouts/slideLayout1211.xml"/></Relationships>
</file>

<file path=ppt/slideMasters/_rels/slideMaster111.xml.rels><?xml version="1.0" encoding="UTF-8" standalone="yes"?>
<Relationships xmlns="http://schemas.openxmlformats.org/package/2006/relationships"><Relationship Id="rId8" Type="http://schemas.openxmlformats.org/officeDocument/2006/relationships/slideLayout" Target="../slideLayouts/slideLayout1221.xml"/><Relationship Id="rId3" Type="http://schemas.openxmlformats.org/officeDocument/2006/relationships/slideLayout" Target="../slideLayouts/slideLayout1216.xml"/><Relationship Id="rId7" Type="http://schemas.openxmlformats.org/officeDocument/2006/relationships/slideLayout" Target="../slideLayouts/slideLayout1220.xml"/><Relationship Id="rId12" Type="http://schemas.openxmlformats.org/officeDocument/2006/relationships/theme" Target="../theme/theme111.xml"/><Relationship Id="rId2" Type="http://schemas.openxmlformats.org/officeDocument/2006/relationships/slideLayout" Target="../slideLayouts/slideLayout1215.xml"/><Relationship Id="rId1" Type="http://schemas.openxmlformats.org/officeDocument/2006/relationships/slideLayout" Target="../slideLayouts/slideLayout1214.xml"/><Relationship Id="rId6" Type="http://schemas.openxmlformats.org/officeDocument/2006/relationships/slideLayout" Target="../slideLayouts/slideLayout1219.xml"/><Relationship Id="rId11" Type="http://schemas.openxmlformats.org/officeDocument/2006/relationships/slideLayout" Target="../slideLayouts/slideLayout1224.xml"/><Relationship Id="rId5" Type="http://schemas.openxmlformats.org/officeDocument/2006/relationships/slideLayout" Target="../slideLayouts/slideLayout1218.xml"/><Relationship Id="rId10" Type="http://schemas.openxmlformats.org/officeDocument/2006/relationships/slideLayout" Target="../slideLayouts/slideLayout1223.xml"/><Relationship Id="rId4" Type="http://schemas.openxmlformats.org/officeDocument/2006/relationships/slideLayout" Target="../slideLayouts/slideLayout1217.xml"/><Relationship Id="rId9" Type="http://schemas.openxmlformats.org/officeDocument/2006/relationships/slideLayout" Target="../slideLayouts/slideLayout1222.xml"/></Relationships>
</file>

<file path=ppt/slideMasters/_rels/slideMaster112.xml.rels><?xml version="1.0" encoding="UTF-8" standalone="yes"?>
<Relationships xmlns="http://schemas.openxmlformats.org/package/2006/relationships"><Relationship Id="rId8" Type="http://schemas.openxmlformats.org/officeDocument/2006/relationships/slideLayout" Target="../slideLayouts/slideLayout1232.xml"/><Relationship Id="rId3" Type="http://schemas.openxmlformats.org/officeDocument/2006/relationships/slideLayout" Target="../slideLayouts/slideLayout1227.xml"/><Relationship Id="rId7" Type="http://schemas.openxmlformats.org/officeDocument/2006/relationships/slideLayout" Target="../slideLayouts/slideLayout1231.xml"/><Relationship Id="rId12" Type="http://schemas.openxmlformats.org/officeDocument/2006/relationships/theme" Target="../theme/theme112.xml"/><Relationship Id="rId2" Type="http://schemas.openxmlformats.org/officeDocument/2006/relationships/slideLayout" Target="../slideLayouts/slideLayout1226.xml"/><Relationship Id="rId1" Type="http://schemas.openxmlformats.org/officeDocument/2006/relationships/slideLayout" Target="../slideLayouts/slideLayout1225.xml"/><Relationship Id="rId6" Type="http://schemas.openxmlformats.org/officeDocument/2006/relationships/slideLayout" Target="../slideLayouts/slideLayout1230.xml"/><Relationship Id="rId11" Type="http://schemas.openxmlformats.org/officeDocument/2006/relationships/slideLayout" Target="../slideLayouts/slideLayout1235.xml"/><Relationship Id="rId5" Type="http://schemas.openxmlformats.org/officeDocument/2006/relationships/slideLayout" Target="../slideLayouts/slideLayout1229.xml"/><Relationship Id="rId10" Type="http://schemas.openxmlformats.org/officeDocument/2006/relationships/slideLayout" Target="../slideLayouts/slideLayout1234.xml"/><Relationship Id="rId4" Type="http://schemas.openxmlformats.org/officeDocument/2006/relationships/slideLayout" Target="../slideLayouts/slideLayout1228.xml"/><Relationship Id="rId9" Type="http://schemas.openxmlformats.org/officeDocument/2006/relationships/slideLayout" Target="../slideLayouts/slideLayout1233.xml"/></Relationships>
</file>

<file path=ppt/slideMasters/_rels/slideMaster113.xml.rels><?xml version="1.0" encoding="UTF-8" standalone="yes"?>
<Relationships xmlns="http://schemas.openxmlformats.org/package/2006/relationships"><Relationship Id="rId8" Type="http://schemas.openxmlformats.org/officeDocument/2006/relationships/slideLayout" Target="../slideLayouts/slideLayout1243.xml"/><Relationship Id="rId3" Type="http://schemas.openxmlformats.org/officeDocument/2006/relationships/slideLayout" Target="../slideLayouts/slideLayout1238.xml"/><Relationship Id="rId7" Type="http://schemas.openxmlformats.org/officeDocument/2006/relationships/slideLayout" Target="../slideLayouts/slideLayout1242.xml"/><Relationship Id="rId12" Type="http://schemas.openxmlformats.org/officeDocument/2006/relationships/theme" Target="../theme/theme113.xml"/><Relationship Id="rId2" Type="http://schemas.openxmlformats.org/officeDocument/2006/relationships/slideLayout" Target="../slideLayouts/slideLayout1237.xml"/><Relationship Id="rId1" Type="http://schemas.openxmlformats.org/officeDocument/2006/relationships/slideLayout" Target="../slideLayouts/slideLayout1236.xml"/><Relationship Id="rId6" Type="http://schemas.openxmlformats.org/officeDocument/2006/relationships/slideLayout" Target="../slideLayouts/slideLayout1241.xml"/><Relationship Id="rId11" Type="http://schemas.openxmlformats.org/officeDocument/2006/relationships/slideLayout" Target="../slideLayouts/slideLayout1246.xml"/><Relationship Id="rId5" Type="http://schemas.openxmlformats.org/officeDocument/2006/relationships/slideLayout" Target="../slideLayouts/slideLayout1240.xml"/><Relationship Id="rId10" Type="http://schemas.openxmlformats.org/officeDocument/2006/relationships/slideLayout" Target="../slideLayouts/slideLayout1245.xml"/><Relationship Id="rId4" Type="http://schemas.openxmlformats.org/officeDocument/2006/relationships/slideLayout" Target="../slideLayouts/slideLayout1239.xml"/><Relationship Id="rId9" Type="http://schemas.openxmlformats.org/officeDocument/2006/relationships/slideLayout" Target="../slideLayouts/slideLayout1244.xml"/></Relationships>
</file>

<file path=ppt/slideMasters/_rels/slideMaster114.xml.rels><?xml version="1.0" encoding="UTF-8" standalone="yes"?>
<Relationships xmlns="http://schemas.openxmlformats.org/package/2006/relationships"><Relationship Id="rId8" Type="http://schemas.openxmlformats.org/officeDocument/2006/relationships/slideLayout" Target="../slideLayouts/slideLayout1254.xml"/><Relationship Id="rId3" Type="http://schemas.openxmlformats.org/officeDocument/2006/relationships/slideLayout" Target="../slideLayouts/slideLayout1249.xml"/><Relationship Id="rId7" Type="http://schemas.openxmlformats.org/officeDocument/2006/relationships/slideLayout" Target="../slideLayouts/slideLayout1253.xml"/><Relationship Id="rId12" Type="http://schemas.openxmlformats.org/officeDocument/2006/relationships/theme" Target="../theme/theme114.xml"/><Relationship Id="rId2" Type="http://schemas.openxmlformats.org/officeDocument/2006/relationships/slideLayout" Target="../slideLayouts/slideLayout1248.xml"/><Relationship Id="rId1" Type="http://schemas.openxmlformats.org/officeDocument/2006/relationships/slideLayout" Target="../slideLayouts/slideLayout1247.xml"/><Relationship Id="rId6" Type="http://schemas.openxmlformats.org/officeDocument/2006/relationships/slideLayout" Target="../slideLayouts/slideLayout1252.xml"/><Relationship Id="rId11" Type="http://schemas.openxmlformats.org/officeDocument/2006/relationships/slideLayout" Target="../slideLayouts/slideLayout1257.xml"/><Relationship Id="rId5" Type="http://schemas.openxmlformats.org/officeDocument/2006/relationships/slideLayout" Target="../slideLayouts/slideLayout1251.xml"/><Relationship Id="rId10" Type="http://schemas.openxmlformats.org/officeDocument/2006/relationships/slideLayout" Target="../slideLayouts/slideLayout1256.xml"/><Relationship Id="rId4" Type="http://schemas.openxmlformats.org/officeDocument/2006/relationships/slideLayout" Target="../slideLayouts/slideLayout1250.xml"/><Relationship Id="rId9" Type="http://schemas.openxmlformats.org/officeDocument/2006/relationships/slideLayout" Target="../slideLayouts/slideLayout1255.xml"/></Relationships>
</file>

<file path=ppt/slideMasters/_rels/slideMaster115.xml.rels><?xml version="1.0" encoding="UTF-8" standalone="yes"?>
<Relationships xmlns="http://schemas.openxmlformats.org/package/2006/relationships"><Relationship Id="rId8" Type="http://schemas.openxmlformats.org/officeDocument/2006/relationships/slideLayout" Target="../slideLayouts/slideLayout1265.xml"/><Relationship Id="rId3" Type="http://schemas.openxmlformats.org/officeDocument/2006/relationships/slideLayout" Target="../slideLayouts/slideLayout1260.xml"/><Relationship Id="rId7" Type="http://schemas.openxmlformats.org/officeDocument/2006/relationships/slideLayout" Target="../slideLayouts/slideLayout1264.xml"/><Relationship Id="rId12" Type="http://schemas.openxmlformats.org/officeDocument/2006/relationships/theme" Target="../theme/theme115.xml"/><Relationship Id="rId2" Type="http://schemas.openxmlformats.org/officeDocument/2006/relationships/slideLayout" Target="../slideLayouts/slideLayout1259.xml"/><Relationship Id="rId1" Type="http://schemas.openxmlformats.org/officeDocument/2006/relationships/slideLayout" Target="../slideLayouts/slideLayout1258.xml"/><Relationship Id="rId6" Type="http://schemas.openxmlformats.org/officeDocument/2006/relationships/slideLayout" Target="../slideLayouts/slideLayout1263.xml"/><Relationship Id="rId11" Type="http://schemas.openxmlformats.org/officeDocument/2006/relationships/slideLayout" Target="../slideLayouts/slideLayout1268.xml"/><Relationship Id="rId5" Type="http://schemas.openxmlformats.org/officeDocument/2006/relationships/slideLayout" Target="../slideLayouts/slideLayout1262.xml"/><Relationship Id="rId10" Type="http://schemas.openxmlformats.org/officeDocument/2006/relationships/slideLayout" Target="../slideLayouts/slideLayout1267.xml"/><Relationship Id="rId4" Type="http://schemas.openxmlformats.org/officeDocument/2006/relationships/slideLayout" Target="../slideLayouts/slideLayout1261.xml"/><Relationship Id="rId9" Type="http://schemas.openxmlformats.org/officeDocument/2006/relationships/slideLayout" Target="../slideLayouts/slideLayout1266.xml"/></Relationships>
</file>

<file path=ppt/slideMasters/_rels/slideMaster116.xml.rels><?xml version="1.0" encoding="UTF-8" standalone="yes"?>
<Relationships xmlns="http://schemas.openxmlformats.org/package/2006/relationships"><Relationship Id="rId8" Type="http://schemas.openxmlformats.org/officeDocument/2006/relationships/slideLayout" Target="../slideLayouts/slideLayout1276.xml"/><Relationship Id="rId3" Type="http://schemas.openxmlformats.org/officeDocument/2006/relationships/slideLayout" Target="../slideLayouts/slideLayout1271.xml"/><Relationship Id="rId7" Type="http://schemas.openxmlformats.org/officeDocument/2006/relationships/slideLayout" Target="../slideLayouts/slideLayout1275.xml"/><Relationship Id="rId12" Type="http://schemas.openxmlformats.org/officeDocument/2006/relationships/theme" Target="../theme/theme116.xml"/><Relationship Id="rId2" Type="http://schemas.openxmlformats.org/officeDocument/2006/relationships/slideLayout" Target="../slideLayouts/slideLayout1270.xml"/><Relationship Id="rId1" Type="http://schemas.openxmlformats.org/officeDocument/2006/relationships/slideLayout" Target="../slideLayouts/slideLayout1269.xml"/><Relationship Id="rId6" Type="http://schemas.openxmlformats.org/officeDocument/2006/relationships/slideLayout" Target="../slideLayouts/slideLayout1274.xml"/><Relationship Id="rId11" Type="http://schemas.openxmlformats.org/officeDocument/2006/relationships/slideLayout" Target="../slideLayouts/slideLayout1279.xml"/><Relationship Id="rId5" Type="http://schemas.openxmlformats.org/officeDocument/2006/relationships/slideLayout" Target="../slideLayouts/slideLayout1273.xml"/><Relationship Id="rId10" Type="http://schemas.openxmlformats.org/officeDocument/2006/relationships/slideLayout" Target="../slideLayouts/slideLayout1278.xml"/><Relationship Id="rId4" Type="http://schemas.openxmlformats.org/officeDocument/2006/relationships/slideLayout" Target="../slideLayouts/slideLayout1272.xml"/><Relationship Id="rId9" Type="http://schemas.openxmlformats.org/officeDocument/2006/relationships/slideLayout" Target="../slideLayouts/slideLayout1277.xml"/></Relationships>
</file>

<file path=ppt/slideMasters/_rels/slideMaster117.xml.rels><?xml version="1.0" encoding="UTF-8" standalone="yes"?>
<Relationships xmlns="http://schemas.openxmlformats.org/package/2006/relationships"><Relationship Id="rId8" Type="http://schemas.openxmlformats.org/officeDocument/2006/relationships/slideLayout" Target="../slideLayouts/slideLayout1287.xml"/><Relationship Id="rId3" Type="http://schemas.openxmlformats.org/officeDocument/2006/relationships/slideLayout" Target="../slideLayouts/slideLayout1282.xml"/><Relationship Id="rId7" Type="http://schemas.openxmlformats.org/officeDocument/2006/relationships/slideLayout" Target="../slideLayouts/slideLayout1286.xml"/><Relationship Id="rId12" Type="http://schemas.openxmlformats.org/officeDocument/2006/relationships/theme" Target="../theme/theme117.xml"/><Relationship Id="rId2" Type="http://schemas.openxmlformats.org/officeDocument/2006/relationships/slideLayout" Target="../slideLayouts/slideLayout1281.xml"/><Relationship Id="rId1" Type="http://schemas.openxmlformats.org/officeDocument/2006/relationships/slideLayout" Target="../slideLayouts/slideLayout1280.xml"/><Relationship Id="rId6" Type="http://schemas.openxmlformats.org/officeDocument/2006/relationships/slideLayout" Target="../slideLayouts/slideLayout1285.xml"/><Relationship Id="rId11" Type="http://schemas.openxmlformats.org/officeDocument/2006/relationships/slideLayout" Target="../slideLayouts/slideLayout1290.xml"/><Relationship Id="rId5" Type="http://schemas.openxmlformats.org/officeDocument/2006/relationships/slideLayout" Target="../slideLayouts/slideLayout1284.xml"/><Relationship Id="rId10" Type="http://schemas.openxmlformats.org/officeDocument/2006/relationships/slideLayout" Target="../slideLayouts/slideLayout1289.xml"/><Relationship Id="rId4" Type="http://schemas.openxmlformats.org/officeDocument/2006/relationships/slideLayout" Target="../slideLayouts/slideLayout1283.xml"/><Relationship Id="rId9" Type="http://schemas.openxmlformats.org/officeDocument/2006/relationships/slideLayout" Target="../slideLayouts/slideLayout1288.xml"/></Relationships>
</file>

<file path=ppt/slideMasters/_rels/slideMaster118.xml.rels><?xml version="1.0" encoding="UTF-8" standalone="yes"?>
<Relationships xmlns="http://schemas.openxmlformats.org/package/2006/relationships"><Relationship Id="rId8" Type="http://schemas.openxmlformats.org/officeDocument/2006/relationships/slideLayout" Target="../slideLayouts/slideLayout1298.xml"/><Relationship Id="rId3" Type="http://schemas.openxmlformats.org/officeDocument/2006/relationships/slideLayout" Target="../slideLayouts/slideLayout1293.xml"/><Relationship Id="rId7" Type="http://schemas.openxmlformats.org/officeDocument/2006/relationships/slideLayout" Target="../slideLayouts/slideLayout1297.xml"/><Relationship Id="rId12" Type="http://schemas.openxmlformats.org/officeDocument/2006/relationships/theme" Target="../theme/theme118.xml"/><Relationship Id="rId2" Type="http://schemas.openxmlformats.org/officeDocument/2006/relationships/slideLayout" Target="../slideLayouts/slideLayout1292.xml"/><Relationship Id="rId1" Type="http://schemas.openxmlformats.org/officeDocument/2006/relationships/slideLayout" Target="../slideLayouts/slideLayout1291.xml"/><Relationship Id="rId6" Type="http://schemas.openxmlformats.org/officeDocument/2006/relationships/slideLayout" Target="../slideLayouts/slideLayout1296.xml"/><Relationship Id="rId11" Type="http://schemas.openxmlformats.org/officeDocument/2006/relationships/slideLayout" Target="../slideLayouts/slideLayout1301.xml"/><Relationship Id="rId5" Type="http://schemas.openxmlformats.org/officeDocument/2006/relationships/slideLayout" Target="../slideLayouts/slideLayout1295.xml"/><Relationship Id="rId10" Type="http://schemas.openxmlformats.org/officeDocument/2006/relationships/slideLayout" Target="../slideLayouts/slideLayout1300.xml"/><Relationship Id="rId4" Type="http://schemas.openxmlformats.org/officeDocument/2006/relationships/slideLayout" Target="../slideLayouts/slideLayout1294.xml"/><Relationship Id="rId9" Type="http://schemas.openxmlformats.org/officeDocument/2006/relationships/slideLayout" Target="../slideLayouts/slideLayout1299.xml"/></Relationships>
</file>

<file path=ppt/slideMasters/_rels/slideMaster119.xml.rels><?xml version="1.0" encoding="UTF-8" standalone="yes"?>
<Relationships xmlns="http://schemas.openxmlformats.org/package/2006/relationships"><Relationship Id="rId8" Type="http://schemas.openxmlformats.org/officeDocument/2006/relationships/slideLayout" Target="../slideLayouts/slideLayout1309.xml"/><Relationship Id="rId3" Type="http://schemas.openxmlformats.org/officeDocument/2006/relationships/slideLayout" Target="../slideLayouts/slideLayout1304.xml"/><Relationship Id="rId7" Type="http://schemas.openxmlformats.org/officeDocument/2006/relationships/slideLayout" Target="../slideLayouts/slideLayout1308.xml"/><Relationship Id="rId12" Type="http://schemas.openxmlformats.org/officeDocument/2006/relationships/theme" Target="../theme/theme119.xml"/><Relationship Id="rId2" Type="http://schemas.openxmlformats.org/officeDocument/2006/relationships/slideLayout" Target="../slideLayouts/slideLayout1303.xml"/><Relationship Id="rId1" Type="http://schemas.openxmlformats.org/officeDocument/2006/relationships/slideLayout" Target="../slideLayouts/slideLayout1302.xml"/><Relationship Id="rId6" Type="http://schemas.openxmlformats.org/officeDocument/2006/relationships/slideLayout" Target="../slideLayouts/slideLayout1307.xml"/><Relationship Id="rId11" Type="http://schemas.openxmlformats.org/officeDocument/2006/relationships/slideLayout" Target="../slideLayouts/slideLayout1312.xml"/><Relationship Id="rId5" Type="http://schemas.openxmlformats.org/officeDocument/2006/relationships/slideLayout" Target="../slideLayouts/slideLayout1306.xml"/><Relationship Id="rId10" Type="http://schemas.openxmlformats.org/officeDocument/2006/relationships/slideLayout" Target="../slideLayouts/slideLayout1311.xml"/><Relationship Id="rId4" Type="http://schemas.openxmlformats.org/officeDocument/2006/relationships/slideLayout" Target="../slideLayouts/slideLayout1305.xml"/><Relationship Id="rId9" Type="http://schemas.openxmlformats.org/officeDocument/2006/relationships/slideLayout" Target="../slideLayouts/slideLayout13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20.xml.rels><?xml version="1.0" encoding="UTF-8" standalone="yes"?>
<Relationships xmlns="http://schemas.openxmlformats.org/package/2006/relationships"><Relationship Id="rId8" Type="http://schemas.openxmlformats.org/officeDocument/2006/relationships/slideLayout" Target="../slideLayouts/slideLayout1320.xml"/><Relationship Id="rId3" Type="http://schemas.openxmlformats.org/officeDocument/2006/relationships/slideLayout" Target="../slideLayouts/slideLayout1315.xml"/><Relationship Id="rId7" Type="http://schemas.openxmlformats.org/officeDocument/2006/relationships/slideLayout" Target="../slideLayouts/slideLayout1319.xml"/><Relationship Id="rId12" Type="http://schemas.openxmlformats.org/officeDocument/2006/relationships/theme" Target="../theme/theme120.xml"/><Relationship Id="rId2" Type="http://schemas.openxmlformats.org/officeDocument/2006/relationships/slideLayout" Target="../slideLayouts/slideLayout1314.xml"/><Relationship Id="rId1" Type="http://schemas.openxmlformats.org/officeDocument/2006/relationships/slideLayout" Target="../slideLayouts/slideLayout1313.xml"/><Relationship Id="rId6" Type="http://schemas.openxmlformats.org/officeDocument/2006/relationships/slideLayout" Target="../slideLayouts/slideLayout1318.xml"/><Relationship Id="rId11" Type="http://schemas.openxmlformats.org/officeDocument/2006/relationships/slideLayout" Target="../slideLayouts/slideLayout1323.xml"/><Relationship Id="rId5" Type="http://schemas.openxmlformats.org/officeDocument/2006/relationships/slideLayout" Target="../slideLayouts/slideLayout1317.xml"/><Relationship Id="rId10" Type="http://schemas.openxmlformats.org/officeDocument/2006/relationships/slideLayout" Target="../slideLayouts/slideLayout1322.xml"/><Relationship Id="rId4" Type="http://schemas.openxmlformats.org/officeDocument/2006/relationships/slideLayout" Target="../slideLayouts/slideLayout1316.xml"/><Relationship Id="rId9" Type="http://schemas.openxmlformats.org/officeDocument/2006/relationships/slideLayout" Target="../slideLayouts/slideLayout13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7.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8.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9.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0.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1.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2.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3.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4.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5.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6.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7.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8.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9.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29.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0.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1.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2.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2.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3.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4.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5.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6.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7.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8.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8.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39.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0.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0.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1.xml"/><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1.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2.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42.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3.xml"/><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theme" Target="../theme/theme43.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4.xml"/><Relationship Id="rId3" Type="http://schemas.openxmlformats.org/officeDocument/2006/relationships/slideLayout" Target="../slideLayouts/slideLayout479.xml"/><Relationship Id="rId7" Type="http://schemas.openxmlformats.org/officeDocument/2006/relationships/slideLayout" Target="../slideLayouts/slideLayout483.xml"/><Relationship Id="rId12" Type="http://schemas.openxmlformats.org/officeDocument/2006/relationships/theme" Target="../theme/theme44.xml"/><Relationship Id="rId2" Type="http://schemas.openxmlformats.org/officeDocument/2006/relationships/slideLayout" Target="../slideLayouts/slideLayout478.xml"/><Relationship Id="rId1" Type="http://schemas.openxmlformats.org/officeDocument/2006/relationships/slideLayout" Target="../slideLayouts/slideLayout477.xml"/><Relationship Id="rId6" Type="http://schemas.openxmlformats.org/officeDocument/2006/relationships/slideLayout" Target="../slideLayouts/slideLayout482.xml"/><Relationship Id="rId11" Type="http://schemas.openxmlformats.org/officeDocument/2006/relationships/slideLayout" Target="../slideLayouts/slideLayout487.xml"/><Relationship Id="rId5" Type="http://schemas.openxmlformats.org/officeDocument/2006/relationships/slideLayout" Target="../slideLayouts/slideLayout481.xml"/><Relationship Id="rId10" Type="http://schemas.openxmlformats.org/officeDocument/2006/relationships/slideLayout" Target="../slideLayouts/slideLayout486.xml"/><Relationship Id="rId4" Type="http://schemas.openxmlformats.org/officeDocument/2006/relationships/slideLayout" Target="../slideLayouts/slideLayout480.xml"/><Relationship Id="rId9" Type="http://schemas.openxmlformats.org/officeDocument/2006/relationships/slideLayout" Target="../slideLayouts/slideLayout48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5.xml"/><Relationship Id="rId3" Type="http://schemas.openxmlformats.org/officeDocument/2006/relationships/slideLayout" Target="../slideLayouts/slideLayout490.xml"/><Relationship Id="rId7" Type="http://schemas.openxmlformats.org/officeDocument/2006/relationships/slideLayout" Target="../slideLayouts/slideLayout494.xml"/><Relationship Id="rId12" Type="http://schemas.openxmlformats.org/officeDocument/2006/relationships/theme" Target="../theme/theme45.xml"/><Relationship Id="rId2" Type="http://schemas.openxmlformats.org/officeDocument/2006/relationships/slideLayout" Target="../slideLayouts/slideLayout489.xml"/><Relationship Id="rId1" Type="http://schemas.openxmlformats.org/officeDocument/2006/relationships/slideLayout" Target="../slideLayouts/slideLayout488.xml"/><Relationship Id="rId6" Type="http://schemas.openxmlformats.org/officeDocument/2006/relationships/slideLayout" Target="../slideLayouts/slideLayout493.xml"/><Relationship Id="rId11" Type="http://schemas.openxmlformats.org/officeDocument/2006/relationships/slideLayout" Target="../slideLayouts/slideLayout498.xml"/><Relationship Id="rId5" Type="http://schemas.openxmlformats.org/officeDocument/2006/relationships/slideLayout" Target="../slideLayouts/slideLayout492.xml"/><Relationship Id="rId10" Type="http://schemas.openxmlformats.org/officeDocument/2006/relationships/slideLayout" Target="../slideLayouts/slideLayout497.xml"/><Relationship Id="rId4" Type="http://schemas.openxmlformats.org/officeDocument/2006/relationships/slideLayout" Target="../slideLayouts/slideLayout491.xml"/><Relationship Id="rId9" Type="http://schemas.openxmlformats.org/officeDocument/2006/relationships/slideLayout" Target="../slideLayouts/slideLayout49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6.xml"/><Relationship Id="rId3" Type="http://schemas.openxmlformats.org/officeDocument/2006/relationships/slideLayout" Target="../slideLayouts/slideLayout501.xml"/><Relationship Id="rId7" Type="http://schemas.openxmlformats.org/officeDocument/2006/relationships/slideLayout" Target="../slideLayouts/slideLayout505.xml"/><Relationship Id="rId12" Type="http://schemas.openxmlformats.org/officeDocument/2006/relationships/theme" Target="../theme/theme46.xml"/><Relationship Id="rId2" Type="http://schemas.openxmlformats.org/officeDocument/2006/relationships/slideLayout" Target="../slideLayouts/slideLayout500.xml"/><Relationship Id="rId1" Type="http://schemas.openxmlformats.org/officeDocument/2006/relationships/slideLayout" Target="../slideLayouts/slideLayout499.xml"/><Relationship Id="rId6" Type="http://schemas.openxmlformats.org/officeDocument/2006/relationships/slideLayout" Target="../slideLayouts/slideLayout504.xml"/><Relationship Id="rId11" Type="http://schemas.openxmlformats.org/officeDocument/2006/relationships/slideLayout" Target="../slideLayouts/slideLayout509.xml"/><Relationship Id="rId5" Type="http://schemas.openxmlformats.org/officeDocument/2006/relationships/slideLayout" Target="../slideLayouts/slideLayout503.xml"/><Relationship Id="rId10" Type="http://schemas.openxmlformats.org/officeDocument/2006/relationships/slideLayout" Target="../slideLayouts/slideLayout508.xml"/><Relationship Id="rId4" Type="http://schemas.openxmlformats.org/officeDocument/2006/relationships/slideLayout" Target="../slideLayouts/slideLayout502.xml"/><Relationship Id="rId9" Type="http://schemas.openxmlformats.org/officeDocument/2006/relationships/slideLayout" Target="../slideLayouts/slideLayout50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7.xml"/><Relationship Id="rId3" Type="http://schemas.openxmlformats.org/officeDocument/2006/relationships/slideLayout" Target="../slideLayouts/slideLayout512.xml"/><Relationship Id="rId7" Type="http://schemas.openxmlformats.org/officeDocument/2006/relationships/slideLayout" Target="../slideLayouts/slideLayout516.xml"/><Relationship Id="rId12" Type="http://schemas.openxmlformats.org/officeDocument/2006/relationships/theme" Target="../theme/theme47.xml"/><Relationship Id="rId2" Type="http://schemas.openxmlformats.org/officeDocument/2006/relationships/slideLayout" Target="../slideLayouts/slideLayout511.xml"/><Relationship Id="rId1" Type="http://schemas.openxmlformats.org/officeDocument/2006/relationships/slideLayout" Target="../slideLayouts/slideLayout510.xml"/><Relationship Id="rId6" Type="http://schemas.openxmlformats.org/officeDocument/2006/relationships/slideLayout" Target="../slideLayouts/slideLayout515.xml"/><Relationship Id="rId11" Type="http://schemas.openxmlformats.org/officeDocument/2006/relationships/slideLayout" Target="../slideLayouts/slideLayout520.xml"/><Relationship Id="rId5" Type="http://schemas.openxmlformats.org/officeDocument/2006/relationships/slideLayout" Target="../slideLayouts/slideLayout514.xml"/><Relationship Id="rId10" Type="http://schemas.openxmlformats.org/officeDocument/2006/relationships/slideLayout" Target="../slideLayouts/slideLayout519.xml"/><Relationship Id="rId4" Type="http://schemas.openxmlformats.org/officeDocument/2006/relationships/slideLayout" Target="../slideLayouts/slideLayout513.xml"/><Relationship Id="rId9" Type="http://schemas.openxmlformats.org/officeDocument/2006/relationships/slideLayout" Target="../slideLayouts/slideLayout51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8.xml"/><Relationship Id="rId3" Type="http://schemas.openxmlformats.org/officeDocument/2006/relationships/slideLayout" Target="../slideLayouts/slideLayout523.xml"/><Relationship Id="rId7" Type="http://schemas.openxmlformats.org/officeDocument/2006/relationships/slideLayout" Target="../slideLayouts/slideLayout527.xml"/><Relationship Id="rId12" Type="http://schemas.openxmlformats.org/officeDocument/2006/relationships/theme" Target="../theme/theme48.xml"/><Relationship Id="rId2" Type="http://schemas.openxmlformats.org/officeDocument/2006/relationships/slideLayout" Target="../slideLayouts/slideLayout522.xml"/><Relationship Id="rId1" Type="http://schemas.openxmlformats.org/officeDocument/2006/relationships/slideLayout" Target="../slideLayouts/slideLayout521.xml"/><Relationship Id="rId6" Type="http://schemas.openxmlformats.org/officeDocument/2006/relationships/slideLayout" Target="../slideLayouts/slideLayout526.xml"/><Relationship Id="rId11" Type="http://schemas.openxmlformats.org/officeDocument/2006/relationships/slideLayout" Target="../slideLayouts/slideLayout531.xml"/><Relationship Id="rId5" Type="http://schemas.openxmlformats.org/officeDocument/2006/relationships/slideLayout" Target="../slideLayouts/slideLayout525.xml"/><Relationship Id="rId10" Type="http://schemas.openxmlformats.org/officeDocument/2006/relationships/slideLayout" Target="../slideLayouts/slideLayout530.xml"/><Relationship Id="rId4" Type="http://schemas.openxmlformats.org/officeDocument/2006/relationships/slideLayout" Target="../slideLayouts/slideLayout524.xml"/><Relationship Id="rId9" Type="http://schemas.openxmlformats.org/officeDocument/2006/relationships/slideLayout" Target="../slideLayouts/slideLayout52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9.xml"/><Relationship Id="rId3" Type="http://schemas.openxmlformats.org/officeDocument/2006/relationships/slideLayout" Target="../slideLayouts/slideLayout534.xml"/><Relationship Id="rId7" Type="http://schemas.openxmlformats.org/officeDocument/2006/relationships/slideLayout" Target="../slideLayouts/slideLayout538.xml"/><Relationship Id="rId12" Type="http://schemas.openxmlformats.org/officeDocument/2006/relationships/theme" Target="../theme/theme49.xml"/><Relationship Id="rId2" Type="http://schemas.openxmlformats.org/officeDocument/2006/relationships/slideLayout" Target="../slideLayouts/slideLayout533.xml"/><Relationship Id="rId1" Type="http://schemas.openxmlformats.org/officeDocument/2006/relationships/slideLayout" Target="../slideLayouts/slideLayout532.xml"/><Relationship Id="rId6" Type="http://schemas.openxmlformats.org/officeDocument/2006/relationships/slideLayout" Target="../slideLayouts/slideLayout537.xml"/><Relationship Id="rId11" Type="http://schemas.openxmlformats.org/officeDocument/2006/relationships/slideLayout" Target="../slideLayouts/slideLayout542.xml"/><Relationship Id="rId5" Type="http://schemas.openxmlformats.org/officeDocument/2006/relationships/slideLayout" Target="../slideLayouts/slideLayout536.xml"/><Relationship Id="rId10" Type="http://schemas.openxmlformats.org/officeDocument/2006/relationships/slideLayout" Target="../slideLayouts/slideLayout541.xml"/><Relationship Id="rId4" Type="http://schemas.openxmlformats.org/officeDocument/2006/relationships/slideLayout" Target="../slideLayouts/slideLayout535.xml"/><Relationship Id="rId9" Type="http://schemas.openxmlformats.org/officeDocument/2006/relationships/slideLayout" Target="../slideLayouts/slideLayout5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50.xml"/><Relationship Id="rId3" Type="http://schemas.openxmlformats.org/officeDocument/2006/relationships/slideLayout" Target="../slideLayouts/slideLayout545.xml"/><Relationship Id="rId7" Type="http://schemas.openxmlformats.org/officeDocument/2006/relationships/slideLayout" Target="../slideLayouts/slideLayout549.xml"/><Relationship Id="rId12" Type="http://schemas.openxmlformats.org/officeDocument/2006/relationships/theme" Target="../theme/theme50.xml"/><Relationship Id="rId2" Type="http://schemas.openxmlformats.org/officeDocument/2006/relationships/slideLayout" Target="../slideLayouts/slideLayout544.xml"/><Relationship Id="rId1" Type="http://schemas.openxmlformats.org/officeDocument/2006/relationships/slideLayout" Target="../slideLayouts/slideLayout543.xml"/><Relationship Id="rId6" Type="http://schemas.openxmlformats.org/officeDocument/2006/relationships/slideLayout" Target="../slideLayouts/slideLayout548.xml"/><Relationship Id="rId11" Type="http://schemas.openxmlformats.org/officeDocument/2006/relationships/slideLayout" Target="../slideLayouts/slideLayout553.xml"/><Relationship Id="rId5" Type="http://schemas.openxmlformats.org/officeDocument/2006/relationships/slideLayout" Target="../slideLayouts/slideLayout547.xml"/><Relationship Id="rId10" Type="http://schemas.openxmlformats.org/officeDocument/2006/relationships/slideLayout" Target="../slideLayouts/slideLayout552.xml"/><Relationship Id="rId4" Type="http://schemas.openxmlformats.org/officeDocument/2006/relationships/slideLayout" Target="../slideLayouts/slideLayout546.xml"/><Relationship Id="rId9" Type="http://schemas.openxmlformats.org/officeDocument/2006/relationships/slideLayout" Target="../slideLayouts/slideLayout551.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61.xml"/><Relationship Id="rId3" Type="http://schemas.openxmlformats.org/officeDocument/2006/relationships/slideLayout" Target="../slideLayouts/slideLayout556.xml"/><Relationship Id="rId7" Type="http://schemas.openxmlformats.org/officeDocument/2006/relationships/slideLayout" Target="../slideLayouts/slideLayout560.xml"/><Relationship Id="rId12" Type="http://schemas.openxmlformats.org/officeDocument/2006/relationships/theme" Target="../theme/theme51.xml"/><Relationship Id="rId2" Type="http://schemas.openxmlformats.org/officeDocument/2006/relationships/slideLayout" Target="../slideLayouts/slideLayout555.xml"/><Relationship Id="rId1" Type="http://schemas.openxmlformats.org/officeDocument/2006/relationships/slideLayout" Target="../slideLayouts/slideLayout554.xml"/><Relationship Id="rId6" Type="http://schemas.openxmlformats.org/officeDocument/2006/relationships/slideLayout" Target="../slideLayouts/slideLayout559.xml"/><Relationship Id="rId11" Type="http://schemas.openxmlformats.org/officeDocument/2006/relationships/slideLayout" Target="../slideLayouts/slideLayout564.xml"/><Relationship Id="rId5" Type="http://schemas.openxmlformats.org/officeDocument/2006/relationships/slideLayout" Target="../slideLayouts/slideLayout558.xml"/><Relationship Id="rId10" Type="http://schemas.openxmlformats.org/officeDocument/2006/relationships/slideLayout" Target="../slideLayouts/slideLayout563.xml"/><Relationship Id="rId4" Type="http://schemas.openxmlformats.org/officeDocument/2006/relationships/slideLayout" Target="../slideLayouts/slideLayout557.xml"/><Relationship Id="rId9" Type="http://schemas.openxmlformats.org/officeDocument/2006/relationships/slideLayout" Target="../slideLayouts/slideLayout562.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72.xml"/><Relationship Id="rId3" Type="http://schemas.openxmlformats.org/officeDocument/2006/relationships/slideLayout" Target="../slideLayouts/slideLayout567.xml"/><Relationship Id="rId7" Type="http://schemas.openxmlformats.org/officeDocument/2006/relationships/slideLayout" Target="../slideLayouts/slideLayout571.xml"/><Relationship Id="rId12" Type="http://schemas.openxmlformats.org/officeDocument/2006/relationships/theme" Target="../theme/theme52.xml"/><Relationship Id="rId2" Type="http://schemas.openxmlformats.org/officeDocument/2006/relationships/slideLayout" Target="../slideLayouts/slideLayout566.xml"/><Relationship Id="rId1" Type="http://schemas.openxmlformats.org/officeDocument/2006/relationships/slideLayout" Target="../slideLayouts/slideLayout565.xml"/><Relationship Id="rId6" Type="http://schemas.openxmlformats.org/officeDocument/2006/relationships/slideLayout" Target="../slideLayouts/slideLayout570.xml"/><Relationship Id="rId11" Type="http://schemas.openxmlformats.org/officeDocument/2006/relationships/slideLayout" Target="../slideLayouts/slideLayout575.xml"/><Relationship Id="rId5" Type="http://schemas.openxmlformats.org/officeDocument/2006/relationships/slideLayout" Target="../slideLayouts/slideLayout569.xml"/><Relationship Id="rId10" Type="http://schemas.openxmlformats.org/officeDocument/2006/relationships/slideLayout" Target="../slideLayouts/slideLayout574.xml"/><Relationship Id="rId4" Type="http://schemas.openxmlformats.org/officeDocument/2006/relationships/slideLayout" Target="../slideLayouts/slideLayout568.xml"/><Relationship Id="rId9" Type="http://schemas.openxmlformats.org/officeDocument/2006/relationships/slideLayout" Target="../slideLayouts/slideLayout573.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3.xml"/><Relationship Id="rId3" Type="http://schemas.openxmlformats.org/officeDocument/2006/relationships/slideLayout" Target="../slideLayouts/slideLayout578.xml"/><Relationship Id="rId7" Type="http://schemas.openxmlformats.org/officeDocument/2006/relationships/slideLayout" Target="../slideLayouts/slideLayout582.xml"/><Relationship Id="rId12" Type="http://schemas.openxmlformats.org/officeDocument/2006/relationships/theme" Target="../theme/theme53.xml"/><Relationship Id="rId2" Type="http://schemas.openxmlformats.org/officeDocument/2006/relationships/slideLayout" Target="../slideLayouts/slideLayout577.xml"/><Relationship Id="rId1" Type="http://schemas.openxmlformats.org/officeDocument/2006/relationships/slideLayout" Target="../slideLayouts/slideLayout576.xml"/><Relationship Id="rId6" Type="http://schemas.openxmlformats.org/officeDocument/2006/relationships/slideLayout" Target="../slideLayouts/slideLayout581.xml"/><Relationship Id="rId11" Type="http://schemas.openxmlformats.org/officeDocument/2006/relationships/slideLayout" Target="../slideLayouts/slideLayout586.xml"/><Relationship Id="rId5" Type="http://schemas.openxmlformats.org/officeDocument/2006/relationships/slideLayout" Target="../slideLayouts/slideLayout580.xml"/><Relationship Id="rId10" Type="http://schemas.openxmlformats.org/officeDocument/2006/relationships/slideLayout" Target="../slideLayouts/slideLayout585.xml"/><Relationship Id="rId4" Type="http://schemas.openxmlformats.org/officeDocument/2006/relationships/slideLayout" Target="../slideLayouts/slideLayout579.xml"/><Relationship Id="rId9" Type="http://schemas.openxmlformats.org/officeDocument/2006/relationships/slideLayout" Target="../slideLayouts/slideLayout584.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94.xml"/><Relationship Id="rId3" Type="http://schemas.openxmlformats.org/officeDocument/2006/relationships/slideLayout" Target="../slideLayouts/slideLayout589.xml"/><Relationship Id="rId7" Type="http://schemas.openxmlformats.org/officeDocument/2006/relationships/slideLayout" Target="../slideLayouts/slideLayout593.xml"/><Relationship Id="rId12" Type="http://schemas.openxmlformats.org/officeDocument/2006/relationships/theme" Target="../theme/theme54.xml"/><Relationship Id="rId2" Type="http://schemas.openxmlformats.org/officeDocument/2006/relationships/slideLayout" Target="../slideLayouts/slideLayout588.xml"/><Relationship Id="rId1" Type="http://schemas.openxmlformats.org/officeDocument/2006/relationships/slideLayout" Target="../slideLayouts/slideLayout587.xml"/><Relationship Id="rId6" Type="http://schemas.openxmlformats.org/officeDocument/2006/relationships/slideLayout" Target="../slideLayouts/slideLayout592.xml"/><Relationship Id="rId11" Type="http://schemas.openxmlformats.org/officeDocument/2006/relationships/slideLayout" Target="../slideLayouts/slideLayout597.xml"/><Relationship Id="rId5" Type="http://schemas.openxmlformats.org/officeDocument/2006/relationships/slideLayout" Target="../slideLayouts/slideLayout591.xml"/><Relationship Id="rId10" Type="http://schemas.openxmlformats.org/officeDocument/2006/relationships/slideLayout" Target="../slideLayouts/slideLayout596.xml"/><Relationship Id="rId4" Type="http://schemas.openxmlformats.org/officeDocument/2006/relationships/slideLayout" Target="../slideLayouts/slideLayout590.xml"/><Relationship Id="rId9" Type="http://schemas.openxmlformats.org/officeDocument/2006/relationships/slideLayout" Target="../slideLayouts/slideLayout595.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5.xml"/><Relationship Id="rId3" Type="http://schemas.openxmlformats.org/officeDocument/2006/relationships/slideLayout" Target="../slideLayouts/slideLayout600.xml"/><Relationship Id="rId7" Type="http://schemas.openxmlformats.org/officeDocument/2006/relationships/slideLayout" Target="../slideLayouts/slideLayout604.xml"/><Relationship Id="rId12" Type="http://schemas.openxmlformats.org/officeDocument/2006/relationships/theme" Target="../theme/theme55.xml"/><Relationship Id="rId2" Type="http://schemas.openxmlformats.org/officeDocument/2006/relationships/slideLayout" Target="../slideLayouts/slideLayout599.xml"/><Relationship Id="rId1" Type="http://schemas.openxmlformats.org/officeDocument/2006/relationships/slideLayout" Target="../slideLayouts/slideLayout598.xml"/><Relationship Id="rId6" Type="http://schemas.openxmlformats.org/officeDocument/2006/relationships/slideLayout" Target="../slideLayouts/slideLayout603.xml"/><Relationship Id="rId11" Type="http://schemas.openxmlformats.org/officeDocument/2006/relationships/slideLayout" Target="../slideLayouts/slideLayout608.xml"/><Relationship Id="rId5" Type="http://schemas.openxmlformats.org/officeDocument/2006/relationships/slideLayout" Target="../slideLayouts/slideLayout602.xml"/><Relationship Id="rId10" Type="http://schemas.openxmlformats.org/officeDocument/2006/relationships/slideLayout" Target="../slideLayouts/slideLayout607.xml"/><Relationship Id="rId4" Type="http://schemas.openxmlformats.org/officeDocument/2006/relationships/slideLayout" Target="../slideLayouts/slideLayout601.xml"/><Relationship Id="rId9" Type="http://schemas.openxmlformats.org/officeDocument/2006/relationships/slideLayout" Target="../slideLayouts/slideLayout606.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6.xml"/><Relationship Id="rId3" Type="http://schemas.openxmlformats.org/officeDocument/2006/relationships/slideLayout" Target="../slideLayouts/slideLayout611.xml"/><Relationship Id="rId7" Type="http://schemas.openxmlformats.org/officeDocument/2006/relationships/slideLayout" Target="../slideLayouts/slideLayout615.xml"/><Relationship Id="rId12" Type="http://schemas.openxmlformats.org/officeDocument/2006/relationships/theme" Target="../theme/theme56.xml"/><Relationship Id="rId2" Type="http://schemas.openxmlformats.org/officeDocument/2006/relationships/slideLayout" Target="../slideLayouts/slideLayout610.xml"/><Relationship Id="rId1" Type="http://schemas.openxmlformats.org/officeDocument/2006/relationships/slideLayout" Target="../slideLayouts/slideLayout609.xml"/><Relationship Id="rId6" Type="http://schemas.openxmlformats.org/officeDocument/2006/relationships/slideLayout" Target="../slideLayouts/slideLayout614.xml"/><Relationship Id="rId11" Type="http://schemas.openxmlformats.org/officeDocument/2006/relationships/slideLayout" Target="../slideLayouts/slideLayout619.xml"/><Relationship Id="rId5" Type="http://schemas.openxmlformats.org/officeDocument/2006/relationships/slideLayout" Target="../slideLayouts/slideLayout613.xml"/><Relationship Id="rId10" Type="http://schemas.openxmlformats.org/officeDocument/2006/relationships/slideLayout" Target="../slideLayouts/slideLayout618.xml"/><Relationship Id="rId4" Type="http://schemas.openxmlformats.org/officeDocument/2006/relationships/slideLayout" Target="../slideLayouts/slideLayout612.xml"/><Relationship Id="rId9" Type="http://schemas.openxmlformats.org/officeDocument/2006/relationships/slideLayout" Target="../slideLayouts/slideLayout617.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7.xml"/><Relationship Id="rId3" Type="http://schemas.openxmlformats.org/officeDocument/2006/relationships/slideLayout" Target="../slideLayouts/slideLayout622.xml"/><Relationship Id="rId7" Type="http://schemas.openxmlformats.org/officeDocument/2006/relationships/slideLayout" Target="../slideLayouts/slideLayout626.xml"/><Relationship Id="rId12" Type="http://schemas.openxmlformats.org/officeDocument/2006/relationships/theme" Target="../theme/theme57.xml"/><Relationship Id="rId2" Type="http://schemas.openxmlformats.org/officeDocument/2006/relationships/slideLayout" Target="../slideLayouts/slideLayout621.xml"/><Relationship Id="rId1" Type="http://schemas.openxmlformats.org/officeDocument/2006/relationships/slideLayout" Target="../slideLayouts/slideLayout620.xml"/><Relationship Id="rId6" Type="http://schemas.openxmlformats.org/officeDocument/2006/relationships/slideLayout" Target="../slideLayouts/slideLayout625.xml"/><Relationship Id="rId11" Type="http://schemas.openxmlformats.org/officeDocument/2006/relationships/slideLayout" Target="../slideLayouts/slideLayout630.xml"/><Relationship Id="rId5" Type="http://schemas.openxmlformats.org/officeDocument/2006/relationships/slideLayout" Target="../slideLayouts/slideLayout624.xml"/><Relationship Id="rId10" Type="http://schemas.openxmlformats.org/officeDocument/2006/relationships/slideLayout" Target="../slideLayouts/slideLayout629.xml"/><Relationship Id="rId4" Type="http://schemas.openxmlformats.org/officeDocument/2006/relationships/slideLayout" Target="../slideLayouts/slideLayout623.xml"/><Relationship Id="rId9" Type="http://schemas.openxmlformats.org/officeDocument/2006/relationships/slideLayout" Target="../slideLayouts/slideLayout628.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8.xml"/><Relationship Id="rId3" Type="http://schemas.openxmlformats.org/officeDocument/2006/relationships/slideLayout" Target="../slideLayouts/slideLayout633.xml"/><Relationship Id="rId7" Type="http://schemas.openxmlformats.org/officeDocument/2006/relationships/slideLayout" Target="../slideLayouts/slideLayout637.xml"/><Relationship Id="rId12" Type="http://schemas.openxmlformats.org/officeDocument/2006/relationships/theme" Target="../theme/theme58.xml"/><Relationship Id="rId2" Type="http://schemas.openxmlformats.org/officeDocument/2006/relationships/slideLayout" Target="../slideLayouts/slideLayout632.xml"/><Relationship Id="rId1" Type="http://schemas.openxmlformats.org/officeDocument/2006/relationships/slideLayout" Target="../slideLayouts/slideLayout631.xml"/><Relationship Id="rId6" Type="http://schemas.openxmlformats.org/officeDocument/2006/relationships/slideLayout" Target="../slideLayouts/slideLayout636.xml"/><Relationship Id="rId11" Type="http://schemas.openxmlformats.org/officeDocument/2006/relationships/slideLayout" Target="../slideLayouts/slideLayout641.xml"/><Relationship Id="rId5" Type="http://schemas.openxmlformats.org/officeDocument/2006/relationships/slideLayout" Target="../slideLayouts/slideLayout635.xml"/><Relationship Id="rId10" Type="http://schemas.openxmlformats.org/officeDocument/2006/relationships/slideLayout" Target="../slideLayouts/slideLayout640.xml"/><Relationship Id="rId4" Type="http://schemas.openxmlformats.org/officeDocument/2006/relationships/slideLayout" Target="../slideLayouts/slideLayout634.xml"/><Relationship Id="rId9" Type="http://schemas.openxmlformats.org/officeDocument/2006/relationships/slideLayout" Target="../slideLayouts/slideLayout639.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9.xml"/><Relationship Id="rId3" Type="http://schemas.openxmlformats.org/officeDocument/2006/relationships/slideLayout" Target="../slideLayouts/slideLayout644.xml"/><Relationship Id="rId7" Type="http://schemas.openxmlformats.org/officeDocument/2006/relationships/slideLayout" Target="../slideLayouts/slideLayout648.xml"/><Relationship Id="rId12" Type="http://schemas.openxmlformats.org/officeDocument/2006/relationships/theme" Target="../theme/theme59.xml"/><Relationship Id="rId2" Type="http://schemas.openxmlformats.org/officeDocument/2006/relationships/slideLayout" Target="../slideLayouts/slideLayout643.xml"/><Relationship Id="rId1" Type="http://schemas.openxmlformats.org/officeDocument/2006/relationships/slideLayout" Target="../slideLayouts/slideLayout642.xml"/><Relationship Id="rId6" Type="http://schemas.openxmlformats.org/officeDocument/2006/relationships/slideLayout" Target="../slideLayouts/slideLayout647.xml"/><Relationship Id="rId11" Type="http://schemas.openxmlformats.org/officeDocument/2006/relationships/slideLayout" Target="../slideLayouts/slideLayout652.xml"/><Relationship Id="rId5" Type="http://schemas.openxmlformats.org/officeDocument/2006/relationships/slideLayout" Target="../slideLayouts/slideLayout646.xml"/><Relationship Id="rId10" Type="http://schemas.openxmlformats.org/officeDocument/2006/relationships/slideLayout" Target="../slideLayouts/slideLayout651.xml"/><Relationship Id="rId4" Type="http://schemas.openxmlformats.org/officeDocument/2006/relationships/slideLayout" Target="../slideLayouts/slideLayout645.xml"/><Relationship Id="rId9" Type="http://schemas.openxmlformats.org/officeDocument/2006/relationships/slideLayout" Target="../slideLayouts/slideLayout6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60.xml"/><Relationship Id="rId3" Type="http://schemas.openxmlformats.org/officeDocument/2006/relationships/slideLayout" Target="../slideLayouts/slideLayout655.xml"/><Relationship Id="rId7" Type="http://schemas.openxmlformats.org/officeDocument/2006/relationships/slideLayout" Target="../slideLayouts/slideLayout659.xml"/><Relationship Id="rId12" Type="http://schemas.openxmlformats.org/officeDocument/2006/relationships/theme" Target="../theme/theme60.xml"/><Relationship Id="rId2" Type="http://schemas.openxmlformats.org/officeDocument/2006/relationships/slideLayout" Target="../slideLayouts/slideLayout654.xml"/><Relationship Id="rId1" Type="http://schemas.openxmlformats.org/officeDocument/2006/relationships/slideLayout" Target="../slideLayouts/slideLayout653.xml"/><Relationship Id="rId6" Type="http://schemas.openxmlformats.org/officeDocument/2006/relationships/slideLayout" Target="../slideLayouts/slideLayout658.xml"/><Relationship Id="rId11" Type="http://schemas.openxmlformats.org/officeDocument/2006/relationships/slideLayout" Target="../slideLayouts/slideLayout663.xml"/><Relationship Id="rId5" Type="http://schemas.openxmlformats.org/officeDocument/2006/relationships/slideLayout" Target="../slideLayouts/slideLayout657.xml"/><Relationship Id="rId10" Type="http://schemas.openxmlformats.org/officeDocument/2006/relationships/slideLayout" Target="../slideLayouts/slideLayout662.xml"/><Relationship Id="rId4" Type="http://schemas.openxmlformats.org/officeDocument/2006/relationships/slideLayout" Target="../slideLayouts/slideLayout656.xml"/><Relationship Id="rId9" Type="http://schemas.openxmlformats.org/officeDocument/2006/relationships/slideLayout" Target="../slideLayouts/slideLayout661.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71.xml"/><Relationship Id="rId3" Type="http://schemas.openxmlformats.org/officeDocument/2006/relationships/slideLayout" Target="../slideLayouts/slideLayout666.xml"/><Relationship Id="rId7" Type="http://schemas.openxmlformats.org/officeDocument/2006/relationships/slideLayout" Target="../slideLayouts/slideLayout670.xml"/><Relationship Id="rId12" Type="http://schemas.openxmlformats.org/officeDocument/2006/relationships/theme" Target="../theme/theme61.xml"/><Relationship Id="rId2" Type="http://schemas.openxmlformats.org/officeDocument/2006/relationships/slideLayout" Target="../slideLayouts/slideLayout665.xml"/><Relationship Id="rId1" Type="http://schemas.openxmlformats.org/officeDocument/2006/relationships/slideLayout" Target="../slideLayouts/slideLayout664.xml"/><Relationship Id="rId6" Type="http://schemas.openxmlformats.org/officeDocument/2006/relationships/slideLayout" Target="../slideLayouts/slideLayout669.xml"/><Relationship Id="rId11" Type="http://schemas.openxmlformats.org/officeDocument/2006/relationships/slideLayout" Target="../slideLayouts/slideLayout674.xml"/><Relationship Id="rId5" Type="http://schemas.openxmlformats.org/officeDocument/2006/relationships/slideLayout" Target="../slideLayouts/slideLayout668.xml"/><Relationship Id="rId10" Type="http://schemas.openxmlformats.org/officeDocument/2006/relationships/slideLayout" Target="../slideLayouts/slideLayout673.xml"/><Relationship Id="rId4" Type="http://schemas.openxmlformats.org/officeDocument/2006/relationships/slideLayout" Target="../slideLayouts/slideLayout667.xml"/><Relationship Id="rId9" Type="http://schemas.openxmlformats.org/officeDocument/2006/relationships/slideLayout" Target="../slideLayouts/slideLayout672.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82.xml"/><Relationship Id="rId3" Type="http://schemas.openxmlformats.org/officeDocument/2006/relationships/slideLayout" Target="../slideLayouts/slideLayout677.xml"/><Relationship Id="rId7" Type="http://schemas.openxmlformats.org/officeDocument/2006/relationships/slideLayout" Target="../slideLayouts/slideLayout681.xml"/><Relationship Id="rId12" Type="http://schemas.openxmlformats.org/officeDocument/2006/relationships/theme" Target="../theme/theme62.xml"/><Relationship Id="rId2" Type="http://schemas.openxmlformats.org/officeDocument/2006/relationships/slideLayout" Target="../slideLayouts/slideLayout676.xml"/><Relationship Id="rId1" Type="http://schemas.openxmlformats.org/officeDocument/2006/relationships/slideLayout" Target="../slideLayouts/slideLayout675.xml"/><Relationship Id="rId6" Type="http://schemas.openxmlformats.org/officeDocument/2006/relationships/slideLayout" Target="../slideLayouts/slideLayout680.xml"/><Relationship Id="rId11" Type="http://schemas.openxmlformats.org/officeDocument/2006/relationships/slideLayout" Target="../slideLayouts/slideLayout685.xml"/><Relationship Id="rId5" Type="http://schemas.openxmlformats.org/officeDocument/2006/relationships/slideLayout" Target="../slideLayouts/slideLayout679.xml"/><Relationship Id="rId10" Type="http://schemas.openxmlformats.org/officeDocument/2006/relationships/slideLayout" Target="../slideLayouts/slideLayout684.xml"/><Relationship Id="rId4" Type="http://schemas.openxmlformats.org/officeDocument/2006/relationships/slideLayout" Target="../slideLayouts/slideLayout678.xml"/><Relationship Id="rId9" Type="http://schemas.openxmlformats.org/officeDocument/2006/relationships/slideLayout" Target="../slideLayouts/slideLayout683.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93.xml"/><Relationship Id="rId3" Type="http://schemas.openxmlformats.org/officeDocument/2006/relationships/slideLayout" Target="../slideLayouts/slideLayout688.xml"/><Relationship Id="rId7" Type="http://schemas.openxmlformats.org/officeDocument/2006/relationships/slideLayout" Target="../slideLayouts/slideLayout692.xml"/><Relationship Id="rId12" Type="http://schemas.openxmlformats.org/officeDocument/2006/relationships/theme" Target="../theme/theme63.xml"/><Relationship Id="rId2" Type="http://schemas.openxmlformats.org/officeDocument/2006/relationships/slideLayout" Target="../slideLayouts/slideLayout687.xml"/><Relationship Id="rId1" Type="http://schemas.openxmlformats.org/officeDocument/2006/relationships/slideLayout" Target="../slideLayouts/slideLayout686.xml"/><Relationship Id="rId6" Type="http://schemas.openxmlformats.org/officeDocument/2006/relationships/slideLayout" Target="../slideLayouts/slideLayout691.xml"/><Relationship Id="rId11" Type="http://schemas.openxmlformats.org/officeDocument/2006/relationships/slideLayout" Target="../slideLayouts/slideLayout696.xml"/><Relationship Id="rId5" Type="http://schemas.openxmlformats.org/officeDocument/2006/relationships/slideLayout" Target="../slideLayouts/slideLayout690.xml"/><Relationship Id="rId10" Type="http://schemas.openxmlformats.org/officeDocument/2006/relationships/slideLayout" Target="../slideLayouts/slideLayout695.xml"/><Relationship Id="rId4" Type="http://schemas.openxmlformats.org/officeDocument/2006/relationships/slideLayout" Target="../slideLayouts/slideLayout689.xml"/><Relationship Id="rId9" Type="http://schemas.openxmlformats.org/officeDocument/2006/relationships/slideLayout" Target="../slideLayouts/slideLayout694.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04.xml"/><Relationship Id="rId3" Type="http://schemas.openxmlformats.org/officeDocument/2006/relationships/slideLayout" Target="../slideLayouts/slideLayout699.xml"/><Relationship Id="rId7" Type="http://schemas.openxmlformats.org/officeDocument/2006/relationships/slideLayout" Target="../slideLayouts/slideLayout703.xml"/><Relationship Id="rId12" Type="http://schemas.openxmlformats.org/officeDocument/2006/relationships/theme" Target="../theme/theme64.xml"/><Relationship Id="rId2" Type="http://schemas.openxmlformats.org/officeDocument/2006/relationships/slideLayout" Target="../slideLayouts/slideLayout698.xml"/><Relationship Id="rId1" Type="http://schemas.openxmlformats.org/officeDocument/2006/relationships/slideLayout" Target="../slideLayouts/slideLayout697.xml"/><Relationship Id="rId6" Type="http://schemas.openxmlformats.org/officeDocument/2006/relationships/slideLayout" Target="../slideLayouts/slideLayout702.xml"/><Relationship Id="rId11" Type="http://schemas.openxmlformats.org/officeDocument/2006/relationships/slideLayout" Target="../slideLayouts/slideLayout707.xml"/><Relationship Id="rId5" Type="http://schemas.openxmlformats.org/officeDocument/2006/relationships/slideLayout" Target="../slideLayouts/slideLayout701.xml"/><Relationship Id="rId10" Type="http://schemas.openxmlformats.org/officeDocument/2006/relationships/slideLayout" Target="../slideLayouts/slideLayout706.xml"/><Relationship Id="rId4" Type="http://schemas.openxmlformats.org/officeDocument/2006/relationships/slideLayout" Target="../slideLayouts/slideLayout700.xml"/><Relationship Id="rId9" Type="http://schemas.openxmlformats.org/officeDocument/2006/relationships/slideLayout" Target="../slideLayouts/slideLayout705.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15.xml"/><Relationship Id="rId3" Type="http://schemas.openxmlformats.org/officeDocument/2006/relationships/slideLayout" Target="../slideLayouts/slideLayout710.xml"/><Relationship Id="rId7" Type="http://schemas.openxmlformats.org/officeDocument/2006/relationships/slideLayout" Target="../slideLayouts/slideLayout714.xml"/><Relationship Id="rId12" Type="http://schemas.openxmlformats.org/officeDocument/2006/relationships/theme" Target="../theme/theme65.xml"/><Relationship Id="rId2" Type="http://schemas.openxmlformats.org/officeDocument/2006/relationships/slideLayout" Target="../slideLayouts/slideLayout709.xml"/><Relationship Id="rId1" Type="http://schemas.openxmlformats.org/officeDocument/2006/relationships/slideLayout" Target="../slideLayouts/slideLayout708.xml"/><Relationship Id="rId6" Type="http://schemas.openxmlformats.org/officeDocument/2006/relationships/slideLayout" Target="../slideLayouts/slideLayout713.xml"/><Relationship Id="rId11" Type="http://schemas.openxmlformats.org/officeDocument/2006/relationships/slideLayout" Target="../slideLayouts/slideLayout718.xml"/><Relationship Id="rId5" Type="http://schemas.openxmlformats.org/officeDocument/2006/relationships/slideLayout" Target="../slideLayouts/slideLayout712.xml"/><Relationship Id="rId10" Type="http://schemas.openxmlformats.org/officeDocument/2006/relationships/slideLayout" Target="../slideLayouts/slideLayout717.xml"/><Relationship Id="rId4" Type="http://schemas.openxmlformats.org/officeDocument/2006/relationships/slideLayout" Target="../slideLayouts/slideLayout711.xml"/><Relationship Id="rId9" Type="http://schemas.openxmlformats.org/officeDocument/2006/relationships/slideLayout" Target="../slideLayouts/slideLayout716.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26.xml"/><Relationship Id="rId3" Type="http://schemas.openxmlformats.org/officeDocument/2006/relationships/slideLayout" Target="../slideLayouts/slideLayout721.xml"/><Relationship Id="rId7" Type="http://schemas.openxmlformats.org/officeDocument/2006/relationships/slideLayout" Target="../slideLayouts/slideLayout725.xml"/><Relationship Id="rId12" Type="http://schemas.openxmlformats.org/officeDocument/2006/relationships/theme" Target="../theme/theme66.xml"/><Relationship Id="rId2" Type="http://schemas.openxmlformats.org/officeDocument/2006/relationships/slideLayout" Target="../slideLayouts/slideLayout720.xml"/><Relationship Id="rId1" Type="http://schemas.openxmlformats.org/officeDocument/2006/relationships/slideLayout" Target="../slideLayouts/slideLayout719.xml"/><Relationship Id="rId6" Type="http://schemas.openxmlformats.org/officeDocument/2006/relationships/slideLayout" Target="../slideLayouts/slideLayout724.xml"/><Relationship Id="rId11" Type="http://schemas.openxmlformats.org/officeDocument/2006/relationships/slideLayout" Target="../slideLayouts/slideLayout729.xml"/><Relationship Id="rId5" Type="http://schemas.openxmlformats.org/officeDocument/2006/relationships/slideLayout" Target="../slideLayouts/slideLayout723.xml"/><Relationship Id="rId10" Type="http://schemas.openxmlformats.org/officeDocument/2006/relationships/slideLayout" Target="../slideLayouts/slideLayout728.xml"/><Relationship Id="rId4" Type="http://schemas.openxmlformats.org/officeDocument/2006/relationships/slideLayout" Target="../slideLayouts/slideLayout722.xml"/><Relationship Id="rId9" Type="http://schemas.openxmlformats.org/officeDocument/2006/relationships/slideLayout" Target="../slideLayouts/slideLayout727.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37.xml"/><Relationship Id="rId3" Type="http://schemas.openxmlformats.org/officeDocument/2006/relationships/slideLayout" Target="../slideLayouts/slideLayout732.xml"/><Relationship Id="rId7" Type="http://schemas.openxmlformats.org/officeDocument/2006/relationships/slideLayout" Target="../slideLayouts/slideLayout736.xml"/><Relationship Id="rId12" Type="http://schemas.openxmlformats.org/officeDocument/2006/relationships/theme" Target="../theme/theme67.xml"/><Relationship Id="rId2" Type="http://schemas.openxmlformats.org/officeDocument/2006/relationships/slideLayout" Target="../slideLayouts/slideLayout731.xml"/><Relationship Id="rId1" Type="http://schemas.openxmlformats.org/officeDocument/2006/relationships/slideLayout" Target="../slideLayouts/slideLayout730.xml"/><Relationship Id="rId6" Type="http://schemas.openxmlformats.org/officeDocument/2006/relationships/slideLayout" Target="../slideLayouts/slideLayout735.xml"/><Relationship Id="rId11" Type="http://schemas.openxmlformats.org/officeDocument/2006/relationships/slideLayout" Target="../slideLayouts/slideLayout740.xml"/><Relationship Id="rId5" Type="http://schemas.openxmlformats.org/officeDocument/2006/relationships/slideLayout" Target="../slideLayouts/slideLayout734.xml"/><Relationship Id="rId10" Type="http://schemas.openxmlformats.org/officeDocument/2006/relationships/slideLayout" Target="../slideLayouts/slideLayout739.xml"/><Relationship Id="rId4" Type="http://schemas.openxmlformats.org/officeDocument/2006/relationships/slideLayout" Target="../slideLayouts/slideLayout733.xml"/><Relationship Id="rId9" Type="http://schemas.openxmlformats.org/officeDocument/2006/relationships/slideLayout" Target="../slideLayouts/slideLayout738.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48.xml"/><Relationship Id="rId3" Type="http://schemas.openxmlformats.org/officeDocument/2006/relationships/slideLayout" Target="../slideLayouts/slideLayout743.xml"/><Relationship Id="rId7" Type="http://schemas.openxmlformats.org/officeDocument/2006/relationships/slideLayout" Target="../slideLayouts/slideLayout747.xml"/><Relationship Id="rId12" Type="http://schemas.openxmlformats.org/officeDocument/2006/relationships/theme" Target="../theme/theme68.xml"/><Relationship Id="rId2" Type="http://schemas.openxmlformats.org/officeDocument/2006/relationships/slideLayout" Target="../slideLayouts/slideLayout742.xml"/><Relationship Id="rId1" Type="http://schemas.openxmlformats.org/officeDocument/2006/relationships/slideLayout" Target="../slideLayouts/slideLayout741.xml"/><Relationship Id="rId6" Type="http://schemas.openxmlformats.org/officeDocument/2006/relationships/slideLayout" Target="../slideLayouts/slideLayout746.xml"/><Relationship Id="rId11" Type="http://schemas.openxmlformats.org/officeDocument/2006/relationships/slideLayout" Target="../slideLayouts/slideLayout751.xml"/><Relationship Id="rId5" Type="http://schemas.openxmlformats.org/officeDocument/2006/relationships/slideLayout" Target="../slideLayouts/slideLayout745.xml"/><Relationship Id="rId10" Type="http://schemas.openxmlformats.org/officeDocument/2006/relationships/slideLayout" Target="../slideLayouts/slideLayout750.xml"/><Relationship Id="rId4" Type="http://schemas.openxmlformats.org/officeDocument/2006/relationships/slideLayout" Target="../slideLayouts/slideLayout744.xml"/><Relationship Id="rId9" Type="http://schemas.openxmlformats.org/officeDocument/2006/relationships/slideLayout" Target="../slideLayouts/slideLayout749.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59.xml"/><Relationship Id="rId3" Type="http://schemas.openxmlformats.org/officeDocument/2006/relationships/slideLayout" Target="../slideLayouts/slideLayout754.xml"/><Relationship Id="rId7" Type="http://schemas.openxmlformats.org/officeDocument/2006/relationships/slideLayout" Target="../slideLayouts/slideLayout758.xml"/><Relationship Id="rId12" Type="http://schemas.openxmlformats.org/officeDocument/2006/relationships/theme" Target="../theme/theme69.xml"/><Relationship Id="rId2" Type="http://schemas.openxmlformats.org/officeDocument/2006/relationships/slideLayout" Target="../slideLayouts/slideLayout753.xml"/><Relationship Id="rId1" Type="http://schemas.openxmlformats.org/officeDocument/2006/relationships/slideLayout" Target="../slideLayouts/slideLayout752.xml"/><Relationship Id="rId6" Type="http://schemas.openxmlformats.org/officeDocument/2006/relationships/slideLayout" Target="../slideLayouts/slideLayout757.xml"/><Relationship Id="rId11" Type="http://schemas.openxmlformats.org/officeDocument/2006/relationships/slideLayout" Target="../slideLayouts/slideLayout762.xml"/><Relationship Id="rId5" Type="http://schemas.openxmlformats.org/officeDocument/2006/relationships/slideLayout" Target="../slideLayouts/slideLayout756.xml"/><Relationship Id="rId10" Type="http://schemas.openxmlformats.org/officeDocument/2006/relationships/slideLayout" Target="../slideLayouts/slideLayout761.xml"/><Relationship Id="rId4" Type="http://schemas.openxmlformats.org/officeDocument/2006/relationships/slideLayout" Target="../slideLayouts/slideLayout755.xml"/><Relationship Id="rId9" Type="http://schemas.openxmlformats.org/officeDocument/2006/relationships/slideLayout" Target="../slideLayouts/slideLayout7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70.xml"/><Relationship Id="rId3" Type="http://schemas.openxmlformats.org/officeDocument/2006/relationships/slideLayout" Target="../slideLayouts/slideLayout765.xml"/><Relationship Id="rId7" Type="http://schemas.openxmlformats.org/officeDocument/2006/relationships/slideLayout" Target="../slideLayouts/slideLayout769.xml"/><Relationship Id="rId12" Type="http://schemas.openxmlformats.org/officeDocument/2006/relationships/theme" Target="../theme/theme70.xml"/><Relationship Id="rId2" Type="http://schemas.openxmlformats.org/officeDocument/2006/relationships/slideLayout" Target="../slideLayouts/slideLayout764.xml"/><Relationship Id="rId1" Type="http://schemas.openxmlformats.org/officeDocument/2006/relationships/slideLayout" Target="../slideLayouts/slideLayout763.xml"/><Relationship Id="rId6" Type="http://schemas.openxmlformats.org/officeDocument/2006/relationships/slideLayout" Target="../slideLayouts/slideLayout768.xml"/><Relationship Id="rId11" Type="http://schemas.openxmlformats.org/officeDocument/2006/relationships/slideLayout" Target="../slideLayouts/slideLayout773.xml"/><Relationship Id="rId5" Type="http://schemas.openxmlformats.org/officeDocument/2006/relationships/slideLayout" Target="../slideLayouts/slideLayout767.xml"/><Relationship Id="rId10" Type="http://schemas.openxmlformats.org/officeDocument/2006/relationships/slideLayout" Target="../slideLayouts/slideLayout772.xml"/><Relationship Id="rId4" Type="http://schemas.openxmlformats.org/officeDocument/2006/relationships/slideLayout" Target="../slideLayouts/slideLayout766.xml"/><Relationship Id="rId9" Type="http://schemas.openxmlformats.org/officeDocument/2006/relationships/slideLayout" Target="../slideLayouts/slideLayout771.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81.xml"/><Relationship Id="rId3" Type="http://schemas.openxmlformats.org/officeDocument/2006/relationships/slideLayout" Target="../slideLayouts/slideLayout776.xml"/><Relationship Id="rId7" Type="http://schemas.openxmlformats.org/officeDocument/2006/relationships/slideLayout" Target="../slideLayouts/slideLayout780.xml"/><Relationship Id="rId12" Type="http://schemas.openxmlformats.org/officeDocument/2006/relationships/theme" Target="../theme/theme71.xml"/><Relationship Id="rId2" Type="http://schemas.openxmlformats.org/officeDocument/2006/relationships/slideLayout" Target="../slideLayouts/slideLayout775.xml"/><Relationship Id="rId1" Type="http://schemas.openxmlformats.org/officeDocument/2006/relationships/slideLayout" Target="../slideLayouts/slideLayout774.xml"/><Relationship Id="rId6" Type="http://schemas.openxmlformats.org/officeDocument/2006/relationships/slideLayout" Target="../slideLayouts/slideLayout779.xml"/><Relationship Id="rId11" Type="http://schemas.openxmlformats.org/officeDocument/2006/relationships/slideLayout" Target="../slideLayouts/slideLayout784.xml"/><Relationship Id="rId5" Type="http://schemas.openxmlformats.org/officeDocument/2006/relationships/slideLayout" Target="../slideLayouts/slideLayout778.xml"/><Relationship Id="rId10" Type="http://schemas.openxmlformats.org/officeDocument/2006/relationships/slideLayout" Target="../slideLayouts/slideLayout783.xml"/><Relationship Id="rId4" Type="http://schemas.openxmlformats.org/officeDocument/2006/relationships/slideLayout" Target="../slideLayouts/slideLayout777.xml"/><Relationship Id="rId9" Type="http://schemas.openxmlformats.org/officeDocument/2006/relationships/slideLayout" Target="../slideLayouts/slideLayout782.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92.xml"/><Relationship Id="rId3" Type="http://schemas.openxmlformats.org/officeDocument/2006/relationships/slideLayout" Target="../slideLayouts/slideLayout787.xml"/><Relationship Id="rId7" Type="http://schemas.openxmlformats.org/officeDocument/2006/relationships/slideLayout" Target="../slideLayouts/slideLayout791.xml"/><Relationship Id="rId12" Type="http://schemas.openxmlformats.org/officeDocument/2006/relationships/theme" Target="../theme/theme72.xml"/><Relationship Id="rId2" Type="http://schemas.openxmlformats.org/officeDocument/2006/relationships/slideLayout" Target="../slideLayouts/slideLayout786.xml"/><Relationship Id="rId1" Type="http://schemas.openxmlformats.org/officeDocument/2006/relationships/slideLayout" Target="../slideLayouts/slideLayout785.xml"/><Relationship Id="rId6" Type="http://schemas.openxmlformats.org/officeDocument/2006/relationships/slideLayout" Target="../slideLayouts/slideLayout790.xml"/><Relationship Id="rId11" Type="http://schemas.openxmlformats.org/officeDocument/2006/relationships/slideLayout" Target="../slideLayouts/slideLayout795.xml"/><Relationship Id="rId5" Type="http://schemas.openxmlformats.org/officeDocument/2006/relationships/slideLayout" Target="../slideLayouts/slideLayout789.xml"/><Relationship Id="rId10" Type="http://schemas.openxmlformats.org/officeDocument/2006/relationships/slideLayout" Target="../slideLayouts/slideLayout794.xml"/><Relationship Id="rId4" Type="http://schemas.openxmlformats.org/officeDocument/2006/relationships/slideLayout" Target="../slideLayouts/slideLayout788.xml"/><Relationship Id="rId9" Type="http://schemas.openxmlformats.org/officeDocument/2006/relationships/slideLayout" Target="../slideLayouts/slideLayout793.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803.xml"/><Relationship Id="rId3" Type="http://schemas.openxmlformats.org/officeDocument/2006/relationships/slideLayout" Target="../slideLayouts/slideLayout798.xml"/><Relationship Id="rId7" Type="http://schemas.openxmlformats.org/officeDocument/2006/relationships/slideLayout" Target="../slideLayouts/slideLayout802.xml"/><Relationship Id="rId12" Type="http://schemas.openxmlformats.org/officeDocument/2006/relationships/theme" Target="../theme/theme73.xml"/><Relationship Id="rId2" Type="http://schemas.openxmlformats.org/officeDocument/2006/relationships/slideLayout" Target="../slideLayouts/slideLayout797.xml"/><Relationship Id="rId1" Type="http://schemas.openxmlformats.org/officeDocument/2006/relationships/slideLayout" Target="../slideLayouts/slideLayout796.xml"/><Relationship Id="rId6" Type="http://schemas.openxmlformats.org/officeDocument/2006/relationships/slideLayout" Target="../slideLayouts/slideLayout801.xml"/><Relationship Id="rId11" Type="http://schemas.openxmlformats.org/officeDocument/2006/relationships/slideLayout" Target="../slideLayouts/slideLayout806.xml"/><Relationship Id="rId5" Type="http://schemas.openxmlformats.org/officeDocument/2006/relationships/slideLayout" Target="../slideLayouts/slideLayout800.xml"/><Relationship Id="rId10" Type="http://schemas.openxmlformats.org/officeDocument/2006/relationships/slideLayout" Target="../slideLayouts/slideLayout805.xml"/><Relationship Id="rId4" Type="http://schemas.openxmlformats.org/officeDocument/2006/relationships/slideLayout" Target="../slideLayouts/slideLayout799.xml"/><Relationship Id="rId9" Type="http://schemas.openxmlformats.org/officeDocument/2006/relationships/slideLayout" Target="../slideLayouts/slideLayout804.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814.xml"/><Relationship Id="rId3" Type="http://schemas.openxmlformats.org/officeDocument/2006/relationships/slideLayout" Target="../slideLayouts/slideLayout809.xml"/><Relationship Id="rId7" Type="http://schemas.openxmlformats.org/officeDocument/2006/relationships/slideLayout" Target="../slideLayouts/slideLayout813.xml"/><Relationship Id="rId12" Type="http://schemas.openxmlformats.org/officeDocument/2006/relationships/theme" Target="../theme/theme74.xml"/><Relationship Id="rId2" Type="http://schemas.openxmlformats.org/officeDocument/2006/relationships/slideLayout" Target="../slideLayouts/slideLayout808.xml"/><Relationship Id="rId1" Type="http://schemas.openxmlformats.org/officeDocument/2006/relationships/slideLayout" Target="../slideLayouts/slideLayout807.xml"/><Relationship Id="rId6" Type="http://schemas.openxmlformats.org/officeDocument/2006/relationships/slideLayout" Target="../slideLayouts/slideLayout812.xml"/><Relationship Id="rId11" Type="http://schemas.openxmlformats.org/officeDocument/2006/relationships/slideLayout" Target="../slideLayouts/slideLayout817.xml"/><Relationship Id="rId5" Type="http://schemas.openxmlformats.org/officeDocument/2006/relationships/slideLayout" Target="../slideLayouts/slideLayout811.xml"/><Relationship Id="rId10" Type="http://schemas.openxmlformats.org/officeDocument/2006/relationships/slideLayout" Target="../slideLayouts/slideLayout816.xml"/><Relationship Id="rId4" Type="http://schemas.openxmlformats.org/officeDocument/2006/relationships/slideLayout" Target="../slideLayouts/slideLayout810.xml"/><Relationship Id="rId9" Type="http://schemas.openxmlformats.org/officeDocument/2006/relationships/slideLayout" Target="../slideLayouts/slideLayout815.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825.xml"/><Relationship Id="rId3" Type="http://schemas.openxmlformats.org/officeDocument/2006/relationships/slideLayout" Target="../slideLayouts/slideLayout820.xml"/><Relationship Id="rId7" Type="http://schemas.openxmlformats.org/officeDocument/2006/relationships/slideLayout" Target="../slideLayouts/slideLayout824.xml"/><Relationship Id="rId12" Type="http://schemas.openxmlformats.org/officeDocument/2006/relationships/theme" Target="../theme/theme75.xml"/><Relationship Id="rId2" Type="http://schemas.openxmlformats.org/officeDocument/2006/relationships/slideLayout" Target="../slideLayouts/slideLayout819.xml"/><Relationship Id="rId1" Type="http://schemas.openxmlformats.org/officeDocument/2006/relationships/slideLayout" Target="../slideLayouts/slideLayout818.xml"/><Relationship Id="rId6" Type="http://schemas.openxmlformats.org/officeDocument/2006/relationships/slideLayout" Target="../slideLayouts/slideLayout823.xml"/><Relationship Id="rId11" Type="http://schemas.openxmlformats.org/officeDocument/2006/relationships/slideLayout" Target="../slideLayouts/slideLayout828.xml"/><Relationship Id="rId5" Type="http://schemas.openxmlformats.org/officeDocument/2006/relationships/slideLayout" Target="../slideLayouts/slideLayout822.xml"/><Relationship Id="rId10" Type="http://schemas.openxmlformats.org/officeDocument/2006/relationships/slideLayout" Target="../slideLayouts/slideLayout827.xml"/><Relationship Id="rId4" Type="http://schemas.openxmlformats.org/officeDocument/2006/relationships/slideLayout" Target="../slideLayouts/slideLayout821.xml"/><Relationship Id="rId9" Type="http://schemas.openxmlformats.org/officeDocument/2006/relationships/slideLayout" Target="../slideLayouts/slideLayout826.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836.xml"/><Relationship Id="rId3" Type="http://schemas.openxmlformats.org/officeDocument/2006/relationships/slideLayout" Target="../slideLayouts/slideLayout831.xml"/><Relationship Id="rId7" Type="http://schemas.openxmlformats.org/officeDocument/2006/relationships/slideLayout" Target="../slideLayouts/slideLayout835.xml"/><Relationship Id="rId12" Type="http://schemas.openxmlformats.org/officeDocument/2006/relationships/theme" Target="../theme/theme76.xml"/><Relationship Id="rId2" Type="http://schemas.openxmlformats.org/officeDocument/2006/relationships/slideLayout" Target="../slideLayouts/slideLayout830.xml"/><Relationship Id="rId1" Type="http://schemas.openxmlformats.org/officeDocument/2006/relationships/slideLayout" Target="../slideLayouts/slideLayout829.xml"/><Relationship Id="rId6" Type="http://schemas.openxmlformats.org/officeDocument/2006/relationships/slideLayout" Target="../slideLayouts/slideLayout834.xml"/><Relationship Id="rId11" Type="http://schemas.openxmlformats.org/officeDocument/2006/relationships/slideLayout" Target="../slideLayouts/slideLayout839.xml"/><Relationship Id="rId5" Type="http://schemas.openxmlformats.org/officeDocument/2006/relationships/slideLayout" Target="../slideLayouts/slideLayout833.xml"/><Relationship Id="rId10" Type="http://schemas.openxmlformats.org/officeDocument/2006/relationships/slideLayout" Target="../slideLayouts/slideLayout838.xml"/><Relationship Id="rId4" Type="http://schemas.openxmlformats.org/officeDocument/2006/relationships/slideLayout" Target="../slideLayouts/slideLayout832.xml"/><Relationship Id="rId9" Type="http://schemas.openxmlformats.org/officeDocument/2006/relationships/slideLayout" Target="../slideLayouts/slideLayout837.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847.xml"/><Relationship Id="rId3" Type="http://schemas.openxmlformats.org/officeDocument/2006/relationships/slideLayout" Target="../slideLayouts/slideLayout842.xml"/><Relationship Id="rId7" Type="http://schemas.openxmlformats.org/officeDocument/2006/relationships/slideLayout" Target="../slideLayouts/slideLayout846.xml"/><Relationship Id="rId12" Type="http://schemas.openxmlformats.org/officeDocument/2006/relationships/theme" Target="../theme/theme77.xml"/><Relationship Id="rId2" Type="http://schemas.openxmlformats.org/officeDocument/2006/relationships/slideLayout" Target="../slideLayouts/slideLayout841.xml"/><Relationship Id="rId1" Type="http://schemas.openxmlformats.org/officeDocument/2006/relationships/slideLayout" Target="../slideLayouts/slideLayout840.xml"/><Relationship Id="rId6" Type="http://schemas.openxmlformats.org/officeDocument/2006/relationships/slideLayout" Target="../slideLayouts/slideLayout845.xml"/><Relationship Id="rId11" Type="http://schemas.openxmlformats.org/officeDocument/2006/relationships/slideLayout" Target="../slideLayouts/slideLayout850.xml"/><Relationship Id="rId5" Type="http://schemas.openxmlformats.org/officeDocument/2006/relationships/slideLayout" Target="../slideLayouts/slideLayout844.xml"/><Relationship Id="rId10" Type="http://schemas.openxmlformats.org/officeDocument/2006/relationships/slideLayout" Target="../slideLayouts/slideLayout849.xml"/><Relationship Id="rId4" Type="http://schemas.openxmlformats.org/officeDocument/2006/relationships/slideLayout" Target="../slideLayouts/slideLayout843.xml"/><Relationship Id="rId9" Type="http://schemas.openxmlformats.org/officeDocument/2006/relationships/slideLayout" Target="../slideLayouts/slideLayout848.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858.xml"/><Relationship Id="rId3" Type="http://schemas.openxmlformats.org/officeDocument/2006/relationships/slideLayout" Target="../slideLayouts/slideLayout853.xml"/><Relationship Id="rId7" Type="http://schemas.openxmlformats.org/officeDocument/2006/relationships/slideLayout" Target="../slideLayouts/slideLayout857.xml"/><Relationship Id="rId12" Type="http://schemas.openxmlformats.org/officeDocument/2006/relationships/theme" Target="../theme/theme78.xml"/><Relationship Id="rId2" Type="http://schemas.openxmlformats.org/officeDocument/2006/relationships/slideLayout" Target="../slideLayouts/slideLayout852.xml"/><Relationship Id="rId1" Type="http://schemas.openxmlformats.org/officeDocument/2006/relationships/slideLayout" Target="../slideLayouts/slideLayout851.xml"/><Relationship Id="rId6" Type="http://schemas.openxmlformats.org/officeDocument/2006/relationships/slideLayout" Target="../slideLayouts/slideLayout856.xml"/><Relationship Id="rId11" Type="http://schemas.openxmlformats.org/officeDocument/2006/relationships/slideLayout" Target="../slideLayouts/slideLayout861.xml"/><Relationship Id="rId5" Type="http://schemas.openxmlformats.org/officeDocument/2006/relationships/slideLayout" Target="../slideLayouts/slideLayout855.xml"/><Relationship Id="rId10" Type="http://schemas.openxmlformats.org/officeDocument/2006/relationships/slideLayout" Target="../slideLayouts/slideLayout860.xml"/><Relationship Id="rId4" Type="http://schemas.openxmlformats.org/officeDocument/2006/relationships/slideLayout" Target="../slideLayouts/slideLayout854.xml"/><Relationship Id="rId9" Type="http://schemas.openxmlformats.org/officeDocument/2006/relationships/slideLayout" Target="../slideLayouts/slideLayout859.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869.xml"/><Relationship Id="rId3" Type="http://schemas.openxmlformats.org/officeDocument/2006/relationships/slideLayout" Target="../slideLayouts/slideLayout864.xml"/><Relationship Id="rId7" Type="http://schemas.openxmlformats.org/officeDocument/2006/relationships/slideLayout" Target="../slideLayouts/slideLayout868.xml"/><Relationship Id="rId12" Type="http://schemas.openxmlformats.org/officeDocument/2006/relationships/theme" Target="../theme/theme79.xml"/><Relationship Id="rId2" Type="http://schemas.openxmlformats.org/officeDocument/2006/relationships/slideLayout" Target="../slideLayouts/slideLayout863.xml"/><Relationship Id="rId1" Type="http://schemas.openxmlformats.org/officeDocument/2006/relationships/slideLayout" Target="../slideLayouts/slideLayout862.xml"/><Relationship Id="rId6" Type="http://schemas.openxmlformats.org/officeDocument/2006/relationships/slideLayout" Target="../slideLayouts/slideLayout867.xml"/><Relationship Id="rId11" Type="http://schemas.openxmlformats.org/officeDocument/2006/relationships/slideLayout" Target="../slideLayouts/slideLayout872.xml"/><Relationship Id="rId5" Type="http://schemas.openxmlformats.org/officeDocument/2006/relationships/slideLayout" Target="../slideLayouts/slideLayout866.xml"/><Relationship Id="rId10" Type="http://schemas.openxmlformats.org/officeDocument/2006/relationships/slideLayout" Target="../slideLayouts/slideLayout871.xml"/><Relationship Id="rId4" Type="http://schemas.openxmlformats.org/officeDocument/2006/relationships/slideLayout" Target="../slideLayouts/slideLayout865.xml"/><Relationship Id="rId9" Type="http://schemas.openxmlformats.org/officeDocument/2006/relationships/slideLayout" Target="../slideLayouts/slideLayout8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880.xml"/><Relationship Id="rId3" Type="http://schemas.openxmlformats.org/officeDocument/2006/relationships/slideLayout" Target="../slideLayouts/slideLayout875.xml"/><Relationship Id="rId7" Type="http://schemas.openxmlformats.org/officeDocument/2006/relationships/slideLayout" Target="../slideLayouts/slideLayout879.xml"/><Relationship Id="rId12" Type="http://schemas.openxmlformats.org/officeDocument/2006/relationships/theme" Target="../theme/theme80.xml"/><Relationship Id="rId2" Type="http://schemas.openxmlformats.org/officeDocument/2006/relationships/slideLayout" Target="../slideLayouts/slideLayout874.xml"/><Relationship Id="rId1" Type="http://schemas.openxmlformats.org/officeDocument/2006/relationships/slideLayout" Target="../slideLayouts/slideLayout873.xml"/><Relationship Id="rId6" Type="http://schemas.openxmlformats.org/officeDocument/2006/relationships/slideLayout" Target="../slideLayouts/slideLayout878.xml"/><Relationship Id="rId11" Type="http://schemas.openxmlformats.org/officeDocument/2006/relationships/slideLayout" Target="../slideLayouts/slideLayout883.xml"/><Relationship Id="rId5" Type="http://schemas.openxmlformats.org/officeDocument/2006/relationships/slideLayout" Target="../slideLayouts/slideLayout877.xml"/><Relationship Id="rId10" Type="http://schemas.openxmlformats.org/officeDocument/2006/relationships/slideLayout" Target="../slideLayouts/slideLayout882.xml"/><Relationship Id="rId4" Type="http://schemas.openxmlformats.org/officeDocument/2006/relationships/slideLayout" Target="../slideLayouts/slideLayout876.xml"/><Relationship Id="rId9" Type="http://schemas.openxmlformats.org/officeDocument/2006/relationships/slideLayout" Target="../slideLayouts/slideLayout881.xml"/></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891.xml"/><Relationship Id="rId3" Type="http://schemas.openxmlformats.org/officeDocument/2006/relationships/slideLayout" Target="../slideLayouts/slideLayout886.xml"/><Relationship Id="rId7" Type="http://schemas.openxmlformats.org/officeDocument/2006/relationships/slideLayout" Target="../slideLayouts/slideLayout890.xml"/><Relationship Id="rId12" Type="http://schemas.openxmlformats.org/officeDocument/2006/relationships/theme" Target="../theme/theme81.xml"/><Relationship Id="rId2" Type="http://schemas.openxmlformats.org/officeDocument/2006/relationships/slideLayout" Target="../slideLayouts/slideLayout885.xml"/><Relationship Id="rId1" Type="http://schemas.openxmlformats.org/officeDocument/2006/relationships/slideLayout" Target="../slideLayouts/slideLayout884.xml"/><Relationship Id="rId6" Type="http://schemas.openxmlformats.org/officeDocument/2006/relationships/slideLayout" Target="../slideLayouts/slideLayout889.xml"/><Relationship Id="rId11" Type="http://schemas.openxmlformats.org/officeDocument/2006/relationships/slideLayout" Target="../slideLayouts/slideLayout894.xml"/><Relationship Id="rId5" Type="http://schemas.openxmlformats.org/officeDocument/2006/relationships/slideLayout" Target="../slideLayouts/slideLayout888.xml"/><Relationship Id="rId10" Type="http://schemas.openxmlformats.org/officeDocument/2006/relationships/slideLayout" Target="../slideLayouts/slideLayout893.xml"/><Relationship Id="rId4" Type="http://schemas.openxmlformats.org/officeDocument/2006/relationships/slideLayout" Target="../slideLayouts/slideLayout887.xml"/><Relationship Id="rId9" Type="http://schemas.openxmlformats.org/officeDocument/2006/relationships/slideLayout" Target="../slideLayouts/slideLayout892.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902.xml"/><Relationship Id="rId3" Type="http://schemas.openxmlformats.org/officeDocument/2006/relationships/slideLayout" Target="../slideLayouts/slideLayout897.xml"/><Relationship Id="rId7" Type="http://schemas.openxmlformats.org/officeDocument/2006/relationships/slideLayout" Target="../slideLayouts/slideLayout901.xml"/><Relationship Id="rId12" Type="http://schemas.openxmlformats.org/officeDocument/2006/relationships/theme" Target="../theme/theme82.xml"/><Relationship Id="rId2" Type="http://schemas.openxmlformats.org/officeDocument/2006/relationships/slideLayout" Target="../slideLayouts/slideLayout896.xml"/><Relationship Id="rId1" Type="http://schemas.openxmlformats.org/officeDocument/2006/relationships/slideLayout" Target="../slideLayouts/slideLayout895.xml"/><Relationship Id="rId6" Type="http://schemas.openxmlformats.org/officeDocument/2006/relationships/slideLayout" Target="../slideLayouts/slideLayout900.xml"/><Relationship Id="rId11" Type="http://schemas.openxmlformats.org/officeDocument/2006/relationships/slideLayout" Target="../slideLayouts/slideLayout905.xml"/><Relationship Id="rId5" Type="http://schemas.openxmlformats.org/officeDocument/2006/relationships/slideLayout" Target="../slideLayouts/slideLayout899.xml"/><Relationship Id="rId10" Type="http://schemas.openxmlformats.org/officeDocument/2006/relationships/slideLayout" Target="../slideLayouts/slideLayout904.xml"/><Relationship Id="rId4" Type="http://schemas.openxmlformats.org/officeDocument/2006/relationships/slideLayout" Target="../slideLayouts/slideLayout898.xml"/><Relationship Id="rId9" Type="http://schemas.openxmlformats.org/officeDocument/2006/relationships/slideLayout" Target="../slideLayouts/slideLayout903.xml"/></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913.xml"/><Relationship Id="rId3" Type="http://schemas.openxmlformats.org/officeDocument/2006/relationships/slideLayout" Target="../slideLayouts/slideLayout908.xml"/><Relationship Id="rId7" Type="http://schemas.openxmlformats.org/officeDocument/2006/relationships/slideLayout" Target="../slideLayouts/slideLayout912.xml"/><Relationship Id="rId12" Type="http://schemas.openxmlformats.org/officeDocument/2006/relationships/theme" Target="../theme/theme83.xml"/><Relationship Id="rId2" Type="http://schemas.openxmlformats.org/officeDocument/2006/relationships/slideLayout" Target="../slideLayouts/slideLayout907.xml"/><Relationship Id="rId1" Type="http://schemas.openxmlformats.org/officeDocument/2006/relationships/slideLayout" Target="../slideLayouts/slideLayout906.xml"/><Relationship Id="rId6" Type="http://schemas.openxmlformats.org/officeDocument/2006/relationships/slideLayout" Target="../slideLayouts/slideLayout911.xml"/><Relationship Id="rId11" Type="http://schemas.openxmlformats.org/officeDocument/2006/relationships/slideLayout" Target="../slideLayouts/slideLayout916.xml"/><Relationship Id="rId5" Type="http://schemas.openxmlformats.org/officeDocument/2006/relationships/slideLayout" Target="../slideLayouts/slideLayout910.xml"/><Relationship Id="rId10" Type="http://schemas.openxmlformats.org/officeDocument/2006/relationships/slideLayout" Target="../slideLayouts/slideLayout915.xml"/><Relationship Id="rId4" Type="http://schemas.openxmlformats.org/officeDocument/2006/relationships/slideLayout" Target="../slideLayouts/slideLayout909.xml"/><Relationship Id="rId9" Type="http://schemas.openxmlformats.org/officeDocument/2006/relationships/slideLayout" Target="../slideLayouts/slideLayout914.xml"/></Relationships>
</file>

<file path=ppt/slideMasters/_rels/slideMaster84.xml.rels><?xml version="1.0" encoding="UTF-8" standalone="yes"?>
<Relationships xmlns="http://schemas.openxmlformats.org/package/2006/relationships"><Relationship Id="rId8" Type="http://schemas.openxmlformats.org/officeDocument/2006/relationships/slideLayout" Target="../slideLayouts/slideLayout924.xml"/><Relationship Id="rId3" Type="http://schemas.openxmlformats.org/officeDocument/2006/relationships/slideLayout" Target="../slideLayouts/slideLayout919.xml"/><Relationship Id="rId7" Type="http://schemas.openxmlformats.org/officeDocument/2006/relationships/slideLayout" Target="../slideLayouts/slideLayout923.xml"/><Relationship Id="rId12" Type="http://schemas.openxmlformats.org/officeDocument/2006/relationships/theme" Target="../theme/theme84.xml"/><Relationship Id="rId2" Type="http://schemas.openxmlformats.org/officeDocument/2006/relationships/slideLayout" Target="../slideLayouts/slideLayout918.xml"/><Relationship Id="rId1" Type="http://schemas.openxmlformats.org/officeDocument/2006/relationships/slideLayout" Target="../slideLayouts/slideLayout917.xml"/><Relationship Id="rId6" Type="http://schemas.openxmlformats.org/officeDocument/2006/relationships/slideLayout" Target="../slideLayouts/slideLayout922.xml"/><Relationship Id="rId11" Type="http://schemas.openxmlformats.org/officeDocument/2006/relationships/slideLayout" Target="../slideLayouts/slideLayout927.xml"/><Relationship Id="rId5" Type="http://schemas.openxmlformats.org/officeDocument/2006/relationships/slideLayout" Target="../slideLayouts/slideLayout921.xml"/><Relationship Id="rId10" Type="http://schemas.openxmlformats.org/officeDocument/2006/relationships/slideLayout" Target="../slideLayouts/slideLayout926.xml"/><Relationship Id="rId4" Type="http://schemas.openxmlformats.org/officeDocument/2006/relationships/slideLayout" Target="../slideLayouts/slideLayout920.xml"/><Relationship Id="rId9" Type="http://schemas.openxmlformats.org/officeDocument/2006/relationships/slideLayout" Target="../slideLayouts/slideLayout925.xml"/></Relationships>
</file>

<file path=ppt/slideMasters/_rels/slideMaster85.xml.rels><?xml version="1.0" encoding="UTF-8" standalone="yes"?>
<Relationships xmlns="http://schemas.openxmlformats.org/package/2006/relationships"><Relationship Id="rId8" Type="http://schemas.openxmlformats.org/officeDocument/2006/relationships/slideLayout" Target="../slideLayouts/slideLayout935.xml"/><Relationship Id="rId3" Type="http://schemas.openxmlformats.org/officeDocument/2006/relationships/slideLayout" Target="../slideLayouts/slideLayout930.xml"/><Relationship Id="rId7" Type="http://schemas.openxmlformats.org/officeDocument/2006/relationships/slideLayout" Target="../slideLayouts/slideLayout934.xml"/><Relationship Id="rId12" Type="http://schemas.openxmlformats.org/officeDocument/2006/relationships/theme" Target="../theme/theme85.xml"/><Relationship Id="rId2" Type="http://schemas.openxmlformats.org/officeDocument/2006/relationships/slideLayout" Target="../slideLayouts/slideLayout929.xml"/><Relationship Id="rId1" Type="http://schemas.openxmlformats.org/officeDocument/2006/relationships/slideLayout" Target="../slideLayouts/slideLayout928.xml"/><Relationship Id="rId6" Type="http://schemas.openxmlformats.org/officeDocument/2006/relationships/slideLayout" Target="../slideLayouts/slideLayout933.xml"/><Relationship Id="rId11" Type="http://schemas.openxmlformats.org/officeDocument/2006/relationships/slideLayout" Target="../slideLayouts/slideLayout938.xml"/><Relationship Id="rId5" Type="http://schemas.openxmlformats.org/officeDocument/2006/relationships/slideLayout" Target="../slideLayouts/slideLayout932.xml"/><Relationship Id="rId10" Type="http://schemas.openxmlformats.org/officeDocument/2006/relationships/slideLayout" Target="../slideLayouts/slideLayout937.xml"/><Relationship Id="rId4" Type="http://schemas.openxmlformats.org/officeDocument/2006/relationships/slideLayout" Target="../slideLayouts/slideLayout931.xml"/><Relationship Id="rId9" Type="http://schemas.openxmlformats.org/officeDocument/2006/relationships/slideLayout" Target="../slideLayouts/slideLayout936.xml"/></Relationships>
</file>

<file path=ppt/slideMasters/_rels/slideMaster86.xml.rels><?xml version="1.0" encoding="UTF-8" standalone="yes"?>
<Relationships xmlns="http://schemas.openxmlformats.org/package/2006/relationships"><Relationship Id="rId8" Type="http://schemas.openxmlformats.org/officeDocument/2006/relationships/slideLayout" Target="../slideLayouts/slideLayout946.xml"/><Relationship Id="rId3" Type="http://schemas.openxmlformats.org/officeDocument/2006/relationships/slideLayout" Target="../slideLayouts/slideLayout941.xml"/><Relationship Id="rId7" Type="http://schemas.openxmlformats.org/officeDocument/2006/relationships/slideLayout" Target="../slideLayouts/slideLayout945.xml"/><Relationship Id="rId12" Type="http://schemas.openxmlformats.org/officeDocument/2006/relationships/theme" Target="../theme/theme86.xml"/><Relationship Id="rId2" Type="http://schemas.openxmlformats.org/officeDocument/2006/relationships/slideLayout" Target="../slideLayouts/slideLayout940.xml"/><Relationship Id="rId1" Type="http://schemas.openxmlformats.org/officeDocument/2006/relationships/slideLayout" Target="../slideLayouts/slideLayout939.xml"/><Relationship Id="rId6" Type="http://schemas.openxmlformats.org/officeDocument/2006/relationships/slideLayout" Target="../slideLayouts/slideLayout944.xml"/><Relationship Id="rId11" Type="http://schemas.openxmlformats.org/officeDocument/2006/relationships/slideLayout" Target="../slideLayouts/slideLayout949.xml"/><Relationship Id="rId5" Type="http://schemas.openxmlformats.org/officeDocument/2006/relationships/slideLayout" Target="../slideLayouts/slideLayout943.xml"/><Relationship Id="rId10" Type="http://schemas.openxmlformats.org/officeDocument/2006/relationships/slideLayout" Target="../slideLayouts/slideLayout948.xml"/><Relationship Id="rId4" Type="http://schemas.openxmlformats.org/officeDocument/2006/relationships/slideLayout" Target="../slideLayouts/slideLayout942.xml"/><Relationship Id="rId9" Type="http://schemas.openxmlformats.org/officeDocument/2006/relationships/slideLayout" Target="../slideLayouts/slideLayout947.xml"/></Relationships>
</file>

<file path=ppt/slideMasters/_rels/slideMaster87.xml.rels><?xml version="1.0" encoding="UTF-8" standalone="yes"?>
<Relationships xmlns="http://schemas.openxmlformats.org/package/2006/relationships"><Relationship Id="rId8" Type="http://schemas.openxmlformats.org/officeDocument/2006/relationships/slideLayout" Target="../slideLayouts/slideLayout957.xml"/><Relationship Id="rId3" Type="http://schemas.openxmlformats.org/officeDocument/2006/relationships/slideLayout" Target="../slideLayouts/slideLayout952.xml"/><Relationship Id="rId7" Type="http://schemas.openxmlformats.org/officeDocument/2006/relationships/slideLayout" Target="../slideLayouts/slideLayout956.xml"/><Relationship Id="rId12" Type="http://schemas.openxmlformats.org/officeDocument/2006/relationships/theme" Target="../theme/theme87.xml"/><Relationship Id="rId2" Type="http://schemas.openxmlformats.org/officeDocument/2006/relationships/slideLayout" Target="../slideLayouts/slideLayout951.xml"/><Relationship Id="rId1" Type="http://schemas.openxmlformats.org/officeDocument/2006/relationships/slideLayout" Target="../slideLayouts/slideLayout950.xml"/><Relationship Id="rId6" Type="http://schemas.openxmlformats.org/officeDocument/2006/relationships/slideLayout" Target="../slideLayouts/slideLayout955.xml"/><Relationship Id="rId11" Type="http://schemas.openxmlformats.org/officeDocument/2006/relationships/slideLayout" Target="../slideLayouts/slideLayout960.xml"/><Relationship Id="rId5" Type="http://schemas.openxmlformats.org/officeDocument/2006/relationships/slideLayout" Target="../slideLayouts/slideLayout954.xml"/><Relationship Id="rId10" Type="http://schemas.openxmlformats.org/officeDocument/2006/relationships/slideLayout" Target="../slideLayouts/slideLayout959.xml"/><Relationship Id="rId4" Type="http://schemas.openxmlformats.org/officeDocument/2006/relationships/slideLayout" Target="../slideLayouts/slideLayout953.xml"/><Relationship Id="rId9" Type="http://schemas.openxmlformats.org/officeDocument/2006/relationships/slideLayout" Target="../slideLayouts/slideLayout958.xml"/></Relationships>
</file>

<file path=ppt/slideMasters/_rels/slideMaster88.xml.rels><?xml version="1.0" encoding="UTF-8" standalone="yes"?>
<Relationships xmlns="http://schemas.openxmlformats.org/package/2006/relationships"><Relationship Id="rId8" Type="http://schemas.openxmlformats.org/officeDocument/2006/relationships/slideLayout" Target="../slideLayouts/slideLayout968.xml"/><Relationship Id="rId3" Type="http://schemas.openxmlformats.org/officeDocument/2006/relationships/slideLayout" Target="../slideLayouts/slideLayout963.xml"/><Relationship Id="rId7" Type="http://schemas.openxmlformats.org/officeDocument/2006/relationships/slideLayout" Target="../slideLayouts/slideLayout967.xml"/><Relationship Id="rId12" Type="http://schemas.openxmlformats.org/officeDocument/2006/relationships/theme" Target="../theme/theme88.xml"/><Relationship Id="rId2" Type="http://schemas.openxmlformats.org/officeDocument/2006/relationships/slideLayout" Target="../slideLayouts/slideLayout962.xml"/><Relationship Id="rId1" Type="http://schemas.openxmlformats.org/officeDocument/2006/relationships/slideLayout" Target="../slideLayouts/slideLayout961.xml"/><Relationship Id="rId6" Type="http://schemas.openxmlformats.org/officeDocument/2006/relationships/slideLayout" Target="../slideLayouts/slideLayout966.xml"/><Relationship Id="rId11" Type="http://schemas.openxmlformats.org/officeDocument/2006/relationships/slideLayout" Target="../slideLayouts/slideLayout971.xml"/><Relationship Id="rId5" Type="http://schemas.openxmlformats.org/officeDocument/2006/relationships/slideLayout" Target="../slideLayouts/slideLayout965.xml"/><Relationship Id="rId10" Type="http://schemas.openxmlformats.org/officeDocument/2006/relationships/slideLayout" Target="../slideLayouts/slideLayout970.xml"/><Relationship Id="rId4" Type="http://schemas.openxmlformats.org/officeDocument/2006/relationships/slideLayout" Target="../slideLayouts/slideLayout964.xml"/><Relationship Id="rId9" Type="http://schemas.openxmlformats.org/officeDocument/2006/relationships/slideLayout" Target="../slideLayouts/slideLayout969.xml"/></Relationships>
</file>

<file path=ppt/slideMasters/_rels/slideMaster89.xml.rels><?xml version="1.0" encoding="UTF-8" standalone="yes"?>
<Relationships xmlns="http://schemas.openxmlformats.org/package/2006/relationships"><Relationship Id="rId8" Type="http://schemas.openxmlformats.org/officeDocument/2006/relationships/slideLayout" Target="../slideLayouts/slideLayout979.xml"/><Relationship Id="rId3" Type="http://schemas.openxmlformats.org/officeDocument/2006/relationships/slideLayout" Target="../slideLayouts/slideLayout974.xml"/><Relationship Id="rId7" Type="http://schemas.openxmlformats.org/officeDocument/2006/relationships/slideLayout" Target="../slideLayouts/slideLayout978.xml"/><Relationship Id="rId12" Type="http://schemas.openxmlformats.org/officeDocument/2006/relationships/theme" Target="../theme/theme89.xml"/><Relationship Id="rId2" Type="http://schemas.openxmlformats.org/officeDocument/2006/relationships/slideLayout" Target="../slideLayouts/slideLayout973.xml"/><Relationship Id="rId1" Type="http://schemas.openxmlformats.org/officeDocument/2006/relationships/slideLayout" Target="../slideLayouts/slideLayout972.xml"/><Relationship Id="rId6" Type="http://schemas.openxmlformats.org/officeDocument/2006/relationships/slideLayout" Target="../slideLayouts/slideLayout977.xml"/><Relationship Id="rId11" Type="http://schemas.openxmlformats.org/officeDocument/2006/relationships/slideLayout" Target="../slideLayouts/slideLayout982.xml"/><Relationship Id="rId5" Type="http://schemas.openxmlformats.org/officeDocument/2006/relationships/slideLayout" Target="../slideLayouts/slideLayout976.xml"/><Relationship Id="rId10" Type="http://schemas.openxmlformats.org/officeDocument/2006/relationships/slideLayout" Target="../slideLayouts/slideLayout981.xml"/><Relationship Id="rId4" Type="http://schemas.openxmlformats.org/officeDocument/2006/relationships/slideLayout" Target="../slideLayouts/slideLayout975.xml"/><Relationship Id="rId9" Type="http://schemas.openxmlformats.org/officeDocument/2006/relationships/slideLayout" Target="../slideLayouts/slideLayout9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90.xml.rels><?xml version="1.0" encoding="UTF-8" standalone="yes"?>
<Relationships xmlns="http://schemas.openxmlformats.org/package/2006/relationships"><Relationship Id="rId8" Type="http://schemas.openxmlformats.org/officeDocument/2006/relationships/slideLayout" Target="../slideLayouts/slideLayout990.xml"/><Relationship Id="rId3" Type="http://schemas.openxmlformats.org/officeDocument/2006/relationships/slideLayout" Target="../slideLayouts/slideLayout985.xml"/><Relationship Id="rId7" Type="http://schemas.openxmlformats.org/officeDocument/2006/relationships/slideLayout" Target="../slideLayouts/slideLayout989.xml"/><Relationship Id="rId12" Type="http://schemas.openxmlformats.org/officeDocument/2006/relationships/theme" Target="../theme/theme90.xml"/><Relationship Id="rId2" Type="http://schemas.openxmlformats.org/officeDocument/2006/relationships/slideLayout" Target="../slideLayouts/slideLayout984.xml"/><Relationship Id="rId1" Type="http://schemas.openxmlformats.org/officeDocument/2006/relationships/slideLayout" Target="../slideLayouts/slideLayout983.xml"/><Relationship Id="rId6" Type="http://schemas.openxmlformats.org/officeDocument/2006/relationships/slideLayout" Target="../slideLayouts/slideLayout988.xml"/><Relationship Id="rId11" Type="http://schemas.openxmlformats.org/officeDocument/2006/relationships/slideLayout" Target="../slideLayouts/slideLayout993.xml"/><Relationship Id="rId5" Type="http://schemas.openxmlformats.org/officeDocument/2006/relationships/slideLayout" Target="../slideLayouts/slideLayout987.xml"/><Relationship Id="rId10" Type="http://schemas.openxmlformats.org/officeDocument/2006/relationships/slideLayout" Target="../slideLayouts/slideLayout992.xml"/><Relationship Id="rId4" Type="http://schemas.openxmlformats.org/officeDocument/2006/relationships/slideLayout" Target="../slideLayouts/slideLayout986.xml"/><Relationship Id="rId9" Type="http://schemas.openxmlformats.org/officeDocument/2006/relationships/slideLayout" Target="../slideLayouts/slideLayout991.xml"/></Relationships>
</file>

<file path=ppt/slideMasters/_rels/slideMaster91.xml.rels><?xml version="1.0" encoding="UTF-8" standalone="yes"?>
<Relationships xmlns="http://schemas.openxmlformats.org/package/2006/relationships"><Relationship Id="rId8" Type="http://schemas.openxmlformats.org/officeDocument/2006/relationships/slideLayout" Target="../slideLayouts/slideLayout1001.xml"/><Relationship Id="rId3" Type="http://schemas.openxmlformats.org/officeDocument/2006/relationships/slideLayout" Target="../slideLayouts/slideLayout996.xml"/><Relationship Id="rId7" Type="http://schemas.openxmlformats.org/officeDocument/2006/relationships/slideLayout" Target="../slideLayouts/slideLayout1000.xml"/><Relationship Id="rId12" Type="http://schemas.openxmlformats.org/officeDocument/2006/relationships/theme" Target="../theme/theme91.xml"/><Relationship Id="rId2" Type="http://schemas.openxmlformats.org/officeDocument/2006/relationships/slideLayout" Target="../slideLayouts/slideLayout995.xml"/><Relationship Id="rId1" Type="http://schemas.openxmlformats.org/officeDocument/2006/relationships/slideLayout" Target="../slideLayouts/slideLayout994.xml"/><Relationship Id="rId6" Type="http://schemas.openxmlformats.org/officeDocument/2006/relationships/slideLayout" Target="../slideLayouts/slideLayout999.xml"/><Relationship Id="rId11" Type="http://schemas.openxmlformats.org/officeDocument/2006/relationships/slideLayout" Target="../slideLayouts/slideLayout1004.xml"/><Relationship Id="rId5" Type="http://schemas.openxmlformats.org/officeDocument/2006/relationships/slideLayout" Target="../slideLayouts/slideLayout998.xml"/><Relationship Id="rId10" Type="http://schemas.openxmlformats.org/officeDocument/2006/relationships/slideLayout" Target="../slideLayouts/slideLayout1003.xml"/><Relationship Id="rId4" Type="http://schemas.openxmlformats.org/officeDocument/2006/relationships/slideLayout" Target="../slideLayouts/slideLayout997.xml"/><Relationship Id="rId9" Type="http://schemas.openxmlformats.org/officeDocument/2006/relationships/slideLayout" Target="../slideLayouts/slideLayout1002.xml"/></Relationships>
</file>

<file path=ppt/slideMasters/_rels/slideMaster92.xml.rels><?xml version="1.0" encoding="UTF-8" standalone="yes"?>
<Relationships xmlns="http://schemas.openxmlformats.org/package/2006/relationships"><Relationship Id="rId8" Type="http://schemas.openxmlformats.org/officeDocument/2006/relationships/slideLayout" Target="../slideLayouts/slideLayout1012.xml"/><Relationship Id="rId3" Type="http://schemas.openxmlformats.org/officeDocument/2006/relationships/slideLayout" Target="../slideLayouts/slideLayout1007.xml"/><Relationship Id="rId7" Type="http://schemas.openxmlformats.org/officeDocument/2006/relationships/slideLayout" Target="../slideLayouts/slideLayout1011.xml"/><Relationship Id="rId12" Type="http://schemas.openxmlformats.org/officeDocument/2006/relationships/theme" Target="../theme/theme92.xml"/><Relationship Id="rId2" Type="http://schemas.openxmlformats.org/officeDocument/2006/relationships/slideLayout" Target="../slideLayouts/slideLayout1006.xml"/><Relationship Id="rId1" Type="http://schemas.openxmlformats.org/officeDocument/2006/relationships/slideLayout" Target="../slideLayouts/slideLayout1005.xml"/><Relationship Id="rId6" Type="http://schemas.openxmlformats.org/officeDocument/2006/relationships/slideLayout" Target="../slideLayouts/slideLayout1010.xml"/><Relationship Id="rId11" Type="http://schemas.openxmlformats.org/officeDocument/2006/relationships/slideLayout" Target="../slideLayouts/slideLayout1015.xml"/><Relationship Id="rId5" Type="http://schemas.openxmlformats.org/officeDocument/2006/relationships/slideLayout" Target="../slideLayouts/slideLayout1009.xml"/><Relationship Id="rId10" Type="http://schemas.openxmlformats.org/officeDocument/2006/relationships/slideLayout" Target="../slideLayouts/slideLayout1014.xml"/><Relationship Id="rId4" Type="http://schemas.openxmlformats.org/officeDocument/2006/relationships/slideLayout" Target="../slideLayouts/slideLayout1008.xml"/><Relationship Id="rId9" Type="http://schemas.openxmlformats.org/officeDocument/2006/relationships/slideLayout" Target="../slideLayouts/slideLayout1013.xml"/></Relationships>
</file>

<file path=ppt/slideMasters/_rels/slideMaster93.xml.rels><?xml version="1.0" encoding="UTF-8" standalone="yes"?>
<Relationships xmlns="http://schemas.openxmlformats.org/package/2006/relationships"><Relationship Id="rId8" Type="http://schemas.openxmlformats.org/officeDocument/2006/relationships/slideLayout" Target="../slideLayouts/slideLayout1023.xml"/><Relationship Id="rId3" Type="http://schemas.openxmlformats.org/officeDocument/2006/relationships/slideLayout" Target="../slideLayouts/slideLayout1018.xml"/><Relationship Id="rId7" Type="http://schemas.openxmlformats.org/officeDocument/2006/relationships/slideLayout" Target="../slideLayouts/slideLayout1022.xml"/><Relationship Id="rId12" Type="http://schemas.openxmlformats.org/officeDocument/2006/relationships/theme" Target="../theme/theme93.xml"/><Relationship Id="rId2" Type="http://schemas.openxmlformats.org/officeDocument/2006/relationships/slideLayout" Target="../slideLayouts/slideLayout1017.xml"/><Relationship Id="rId1" Type="http://schemas.openxmlformats.org/officeDocument/2006/relationships/slideLayout" Target="../slideLayouts/slideLayout1016.xml"/><Relationship Id="rId6" Type="http://schemas.openxmlformats.org/officeDocument/2006/relationships/slideLayout" Target="../slideLayouts/slideLayout1021.xml"/><Relationship Id="rId11" Type="http://schemas.openxmlformats.org/officeDocument/2006/relationships/slideLayout" Target="../slideLayouts/slideLayout1026.xml"/><Relationship Id="rId5" Type="http://schemas.openxmlformats.org/officeDocument/2006/relationships/slideLayout" Target="../slideLayouts/slideLayout1020.xml"/><Relationship Id="rId10" Type="http://schemas.openxmlformats.org/officeDocument/2006/relationships/slideLayout" Target="../slideLayouts/slideLayout1025.xml"/><Relationship Id="rId4" Type="http://schemas.openxmlformats.org/officeDocument/2006/relationships/slideLayout" Target="../slideLayouts/slideLayout1019.xml"/><Relationship Id="rId9" Type="http://schemas.openxmlformats.org/officeDocument/2006/relationships/slideLayout" Target="../slideLayouts/slideLayout1024.xml"/></Relationships>
</file>

<file path=ppt/slideMasters/_rels/slideMaster94.xml.rels><?xml version="1.0" encoding="UTF-8" standalone="yes"?>
<Relationships xmlns="http://schemas.openxmlformats.org/package/2006/relationships"><Relationship Id="rId8" Type="http://schemas.openxmlformats.org/officeDocument/2006/relationships/slideLayout" Target="../slideLayouts/slideLayout1034.xml"/><Relationship Id="rId3" Type="http://schemas.openxmlformats.org/officeDocument/2006/relationships/slideLayout" Target="../slideLayouts/slideLayout1029.xml"/><Relationship Id="rId7" Type="http://schemas.openxmlformats.org/officeDocument/2006/relationships/slideLayout" Target="../slideLayouts/slideLayout1033.xml"/><Relationship Id="rId12" Type="http://schemas.openxmlformats.org/officeDocument/2006/relationships/theme" Target="../theme/theme94.xml"/><Relationship Id="rId2" Type="http://schemas.openxmlformats.org/officeDocument/2006/relationships/slideLayout" Target="../slideLayouts/slideLayout1028.xml"/><Relationship Id="rId1" Type="http://schemas.openxmlformats.org/officeDocument/2006/relationships/slideLayout" Target="../slideLayouts/slideLayout1027.xml"/><Relationship Id="rId6" Type="http://schemas.openxmlformats.org/officeDocument/2006/relationships/slideLayout" Target="../slideLayouts/slideLayout1032.xml"/><Relationship Id="rId11" Type="http://schemas.openxmlformats.org/officeDocument/2006/relationships/slideLayout" Target="../slideLayouts/slideLayout1037.xml"/><Relationship Id="rId5" Type="http://schemas.openxmlformats.org/officeDocument/2006/relationships/slideLayout" Target="../slideLayouts/slideLayout1031.xml"/><Relationship Id="rId10" Type="http://schemas.openxmlformats.org/officeDocument/2006/relationships/slideLayout" Target="../slideLayouts/slideLayout1036.xml"/><Relationship Id="rId4" Type="http://schemas.openxmlformats.org/officeDocument/2006/relationships/slideLayout" Target="../slideLayouts/slideLayout1030.xml"/><Relationship Id="rId9" Type="http://schemas.openxmlformats.org/officeDocument/2006/relationships/slideLayout" Target="../slideLayouts/slideLayout1035.xml"/></Relationships>
</file>

<file path=ppt/slideMasters/_rels/slideMaster95.xml.rels><?xml version="1.0" encoding="UTF-8" standalone="yes"?>
<Relationships xmlns="http://schemas.openxmlformats.org/package/2006/relationships"><Relationship Id="rId8" Type="http://schemas.openxmlformats.org/officeDocument/2006/relationships/slideLayout" Target="../slideLayouts/slideLayout1045.xml"/><Relationship Id="rId3" Type="http://schemas.openxmlformats.org/officeDocument/2006/relationships/slideLayout" Target="../slideLayouts/slideLayout1040.xml"/><Relationship Id="rId7" Type="http://schemas.openxmlformats.org/officeDocument/2006/relationships/slideLayout" Target="../slideLayouts/slideLayout1044.xml"/><Relationship Id="rId12" Type="http://schemas.openxmlformats.org/officeDocument/2006/relationships/theme" Target="../theme/theme95.xml"/><Relationship Id="rId2" Type="http://schemas.openxmlformats.org/officeDocument/2006/relationships/slideLayout" Target="../slideLayouts/slideLayout1039.xml"/><Relationship Id="rId1" Type="http://schemas.openxmlformats.org/officeDocument/2006/relationships/slideLayout" Target="../slideLayouts/slideLayout1038.xml"/><Relationship Id="rId6" Type="http://schemas.openxmlformats.org/officeDocument/2006/relationships/slideLayout" Target="../slideLayouts/slideLayout1043.xml"/><Relationship Id="rId11" Type="http://schemas.openxmlformats.org/officeDocument/2006/relationships/slideLayout" Target="../slideLayouts/slideLayout1048.xml"/><Relationship Id="rId5" Type="http://schemas.openxmlformats.org/officeDocument/2006/relationships/slideLayout" Target="../slideLayouts/slideLayout1042.xml"/><Relationship Id="rId10" Type="http://schemas.openxmlformats.org/officeDocument/2006/relationships/slideLayout" Target="../slideLayouts/slideLayout1047.xml"/><Relationship Id="rId4" Type="http://schemas.openxmlformats.org/officeDocument/2006/relationships/slideLayout" Target="../slideLayouts/slideLayout1041.xml"/><Relationship Id="rId9" Type="http://schemas.openxmlformats.org/officeDocument/2006/relationships/slideLayout" Target="../slideLayouts/slideLayout1046.xml"/></Relationships>
</file>

<file path=ppt/slideMasters/_rels/slideMaster96.xml.rels><?xml version="1.0" encoding="UTF-8" standalone="yes"?>
<Relationships xmlns="http://schemas.openxmlformats.org/package/2006/relationships"><Relationship Id="rId8" Type="http://schemas.openxmlformats.org/officeDocument/2006/relationships/slideLayout" Target="../slideLayouts/slideLayout1056.xml"/><Relationship Id="rId3" Type="http://schemas.openxmlformats.org/officeDocument/2006/relationships/slideLayout" Target="../slideLayouts/slideLayout1051.xml"/><Relationship Id="rId7" Type="http://schemas.openxmlformats.org/officeDocument/2006/relationships/slideLayout" Target="../slideLayouts/slideLayout1055.xml"/><Relationship Id="rId12" Type="http://schemas.openxmlformats.org/officeDocument/2006/relationships/theme" Target="../theme/theme96.xml"/><Relationship Id="rId2" Type="http://schemas.openxmlformats.org/officeDocument/2006/relationships/slideLayout" Target="../slideLayouts/slideLayout1050.xml"/><Relationship Id="rId1" Type="http://schemas.openxmlformats.org/officeDocument/2006/relationships/slideLayout" Target="../slideLayouts/slideLayout1049.xml"/><Relationship Id="rId6" Type="http://schemas.openxmlformats.org/officeDocument/2006/relationships/slideLayout" Target="../slideLayouts/slideLayout1054.xml"/><Relationship Id="rId11" Type="http://schemas.openxmlformats.org/officeDocument/2006/relationships/slideLayout" Target="../slideLayouts/slideLayout1059.xml"/><Relationship Id="rId5" Type="http://schemas.openxmlformats.org/officeDocument/2006/relationships/slideLayout" Target="../slideLayouts/slideLayout1053.xml"/><Relationship Id="rId10" Type="http://schemas.openxmlformats.org/officeDocument/2006/relationships/slideLayout" Target="../slideLayouts/slideLayout1058.xml"/><Relationship Id="rId4" Type="http://schemas.openxmlformats.org/officeDocument/2006/relationships/slideLayout" Target="../slideLayouts/slideLayout1052.xml"/><Relationship Id="rId9" Type="http://schemas.openxmlformats.org/officeDocument/2006/relationships/slideLayout" Target="../slideLayouts/slideLayout1057.xml"/></Relationships>
</file>

<file path=ppt/slideMasters/_rels/slideMaster97.xml.rels><?xml version="1.0" encoding="UTF-8" standalone="yes"?>
<Relationships xmlns="http://schemas.openxmlformats.org/package/2006/relationships"><Relationship Id="rId8" Type="http://schemas.openxmlformats.org/officeDocument/2006/relationships/slideLayout" Target="../slideLayouts/slideLayout1067.xml"/><Relationship Id="rId3" Type="http://schemas.openxmlformats.org/officeDocument/2006/relationships/slideLayout" Target="../slideLayouts/slideLayout1062.xml"/><Relationship Id="rId7" Type="http://schemas.openxmlformats.org/officeDocument/2006/relationships/slideLayout" Target="../slideLayouts/slideLayout1066.xml"/><Relationship Id="rId12" Type="http://schemas.openxmlformats.org/officeDocument/2006/relationships/theme" Target="../theme/theme97.xml"/><Relationship Id="rId2" Type="http://schemas.openxmlformats.org/officeDocument/2006/relationships/slideLayout" Target="../slideLayouts/slideLayout1061.xml"/><Relationship Id="rId1" Type="http://schemas.openxmlformats.org/officeDocument/2006/relationships/slideLayout" Target="../slideLayouts/slideLayout1060.xml"/><Relationship Id="rId6" Type="http://schemas.openxmlformats.org/officeDocument/2006/relationships/slideLayout" Target="../slideLayouts/slideLayout1065.xml"/><Relationship Id="rId11" Type="http://schemas.openxmlformats.org/officeDocument/2006/relationships/slideLayout" Target="../slideLayouts/slideLayout1070.xml"/><Relationship Id="rId5" Type="http://schemas.openxmlformats.org/officeDocument/2006/relationships/slideLayout" Target="../slideLayouts/slideLayout1064.xml"/><Relationship Id="rId10" Type="http://schemas.openxmlformats.org/officeDocument/2006/relationships/slideLayout" Target="../slideLayouts/slideLayout1069.xml"/><Relationship Id="rId4" Type="http://schemas.openxmlformats.org/officeDocument/2006/relationships/slideLayout" Target="../slideLayouts/slideLayout1063.xml"/><Relationship Id="rId9" Type="http://schemas.openxmlformats.org/officeDocument/2006/relationships/slideLayout" Target="../slideLayouts/slideLayout1068.xml"/></Relationships>
</file>

<file path=ppt/slideMasters/_rels/slideMaster98.xml.rels><?xml version="1.0" encoding="UTF-8" standalone="yes"?>
<Relationships xmlns="http://schemas.openxmlformats.org/package/2006/relationships"><Relationship Id="rId8" Type="http://schemas.openxmlformats.org/officeDocument/2006/relationships/slideLayout" Target="../slideLayouts/slideLayout1078.xml"/><Relationship Id="rId3" Type="http://schemas.openxmlformats.org/officeDocument/2006/relationships/slideLayout" Target="../slideLayouts/slideLayout1073.xml"/><Relationship Id="rId7" Type="http://schemas.openxmlformats.org/officeDocument/2006/relationships/slideLayout" Target="../slideLayouts/slideLayout1077.xml"/><Relationship Id="rId12" Type="http://schemas.openxmlformats.org/officeDocument/2006/relationships/theme" Target="../theme/theme98.xml"/><Relationship Id="rId2" Type="http://schemas.openxmlformats.org/officeDocument/2006/relationships/slideLayout" Target="../slideLayouts/slideLayout1072.xml"/><Relationship Id="rId1" Type="http://schemas.openxmlformats.org/officeDocument/2006/relationships/slideLayout" Target="../slideLayouts/slideLayout1071.xml"/><Relationship Id="rId6" Type="http://schemas.openxmlformats.org/officeDocument/2006/relationships/slideLayout" Target="../slideLayouts/slideLayout1076.xml"/><Relationship Id="rId11" Type="http://schemas.openxmlformats.org/officeDocument/2006/relationships/slideLayout" Target="../slideLayouts/slideLayout1081.xml"/><Relationship Id="rId5" Type="http://schemas.openxmlformats.org/officeDocument/2006/relationships/slideLayout" Target="../slideLayouts/slideLayout1075.xml"/><Relationship Id="rId10" Type="http://schemas.openxmlformats.org/officeDocument/2006/relationships/slideLayout" Target="../slideLayouts/slideLayout1080.xml"/><Relationship Id="rId4" Type="http://schemas.openxmlformats.org/officeDocument/2006/relationships/slideLayout" Target="../slideLayouts/slideLayout1074.xml"/><Relationship Id="rId9" Type="http://schemas.openxmlformats.org/officeDocument/2006/relationships/slideLayout" Target="../slideLayouts/slideLayout1079.xml"/></Relationships>
</file>

<file path=ppt/slideMasters/_rels/slideMaster99.xml.rels><?xml version="1.0" encoding="UTF-8" standalone="yes"?>
<Relationships xmlns="http://schemas.openxmlformats.org/package/2006/relationships"><Relationship Id="rId8" Type="http://schemas.openxmlformats.org/officeDocument/2006/relationships/slideLayout" Target="../slideLayouts/slideLayout1089.xml"/><Relationship Id="rId3" Type="http://schemas.openxmlformats.org/officeDocument/2006/relationships/slideLayout" Target="../slideLayouts/slideLayout1084.xml"/><Relationship Id="rId7" Type="http://schemas.openxmlformats.org/officeDocument/2006/relationships/slideLayout" Target="../slideLayouts/slideLayout1088.xml"/><Relationship Id="rId12" Type="http://schemas.openxmlformats.org/officeDocument/2006/relationships/theme" Target="../theme/theme99.xml"/><Relationship Id="rId2" Type="http://schemas.openxmlformats.org/officeDocument/2006/relationships/slideLayout" Target="../slideLayouts/slideLayout1083.xml"/><Relationship Id="rId1" Type="http://schemas.openxmlformats.org/officeDocument/2006/relationships/slideLayout" Target="../slideLayouts/slideLayout1082.xml"/><Relationship Id="rId6" Type="http://schemas.openxmlformats.org/officeDocument/2006/relationships/slideLayout" Target="../slideLayouts/slideLayout1087.xml"/><Relationship Id="rId11" Type="http://schemas.openxmlformats.org/officeDocument/2006/relationships/slideLayout" Target="../slideLayouts/slideLayout1092.xml"/><Relationship Id="rId5" Type="http://schemas.openxmlformats.org/officeDocument/2006/relationships/slideLayout" Target="../slideLayouts/slideLayout1086.xml"/><Relationship Id="rId10" Type="http://schemas.openxmlformats.org/officeDocument/2006/relationships/slideLayout" Target="../slideLayouts/slideLayout1091.xml"/><Relationship Id="rId4" Type="http://schemas.openxmlformats.org/officeDocument/2006/relationships/slideLayout" Target="../slideLayouts/slideLayout1085.xml"/><Relationship Id="rId9" Type="http://schemas.openxmlformats.org/officeDocument/2006/relationships/slideLayout" Target="../slideLayouts/slideLayout109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0" y="0"/>
            <a:ext cx="9142413" cy="6916738"/>
            <a:chOff x="0" y="0"/>
            <a:chExt cx="5759" cy="4357"/>
          </a:xfrm>
        </p:grpSpPr>
        <p:sp>
          <p:nvSpPr>
            <p:cNvPr id="1026"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27"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28"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29"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30"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31"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32"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33"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1034"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1035" name="Text Box 11"/>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36" name="Text Box 12"/>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37" name="Rectangle 13"/>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6A450BCB-91C6-45A2-875F-42D6A4D09043}" type="slidenum">
              <a:rPr lang="es-ES" altLang="ru-RU" smtClean="0"/>
              <a:pPr/>
              <a:t>‹#›</a:t>
            </a:fld>
            <a:endParaRPr lang="es-ES" altLang="ru-RU"/>
          </a:p>
        </p:txBody>
      </p:sp>
      <p:sp>
        <p:nvSpPr>
          <p:cNvPr id="1038" name="Rectangle 14"/>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Tree>
  </p:cSld>
  <p:clrMap bg1="lt1" tx1="dk1" bg2="lt2" tx2="dk2" accent1="accent1" accent2="accent2" accent3="accent3" accent4="accent4" accent5="accent5" accent6="accent6" hlink="hlink" folHlink="folHlink"/>
  <p:sldLayoutIdLst>
    <p:sldLayoutId id="2147484872" r:id="rId1"/>
    <p:sldLayoutId id="2147484873" r:id="rId2"/>
    <p:sldLayoutId id="2147484874" r:id="rId3"/>
    <p:sldLayoutId id="2147484875" r:id="rId4"/>
    <p:sldLayoutId id="2147484876" r:id="rId5"/>
    <p:sldLayoutId id="2147484877" r:id="rId6"/>
    <p:sldLayoutId id="2147484878" r:id="rId7"/>
    <p:sldLayoutId id="2147484879" r:id="rId8"/>
    <p:sldLayoutId id="2147484880" r:id="rId9"/>
    <p:sldLayoutId id="2147484881" r:id="rId10"/>
    <p:sldLayoutId id="2147484882" r:id="rId11"/>
    <p:sldLayoutId id="2147486311" r:id="rId12"/>
    <p:sldLayoutId id="2147486312" r:id="rId13"/>
    <p:sldLayoutId id="2147486313" r:id="rId14"/>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10241" name="Group 1"/>
          <p:cNvGrpSpPr>
            <a:grpSpLocks/>
          </p:cNvGrpSpPr>
          <p:nvPr/>
        </p:nvGrpSpPr>
        <p:grpSpPr bwMode="auto">
          <a:xfrm>
            <a:off x="0" y="0"/>
            <a:ext cx="9142413" cy="6916738"/>
            <a:chOff x="0" y="0"/>
            <a:chExt cx="5759" cy="4357"/>
          </a:xfrm>
        </p:grpSpPr>
        <p:sp>
          <p:nvSpPr>
            <p:cNvPr id="10242"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243"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244"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245"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246"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247"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248"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249"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10250"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10251"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10252"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253"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254"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3BFBF195-206F-4ABE-921D-513EEE348052}"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4980" r:id="rId1"/>
    <p:sldLayoutId id="2147484981" r:id="rId2"/>
    <p:sldLayoutId id="2147484982" r:id="rId3"/>
    <p:sldLayoutId id="2147484983" r:id="rId4"/>
    <p:sldLayoutId id="2147484984" r:id="rId5"/>
    <p:sldLayoutId id="2147484985" r:id="rId6"/>
    <p:sldLayoutId id="2147484986" r:id="rId7"/>
    <p:sldLayoutId id="2147484987" r:id="rId8"/>
    <p:sldLayoutId id="2147484988" r:id="rId9"/>
    <p:sldLayoutId id="2147484989" r:id="rId10"/>
    <p:sldLayoutId id="2147484990"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102401" name="Group 1"/>
          <p:cNvGrpSpPr>
            <a:grpSpLocks/>
          </p:cNvGrpSpPr>
          <p:nvPr/>
        </p:nvGrpSpPr>
        <p:grpSpPr bwMode="auto">
          <a:xfrm>
            <a:off x="0" y="0"/>
            <a:ext cx="9142413" cy="6916738"/>
            <a:chOff x="0" y="0"/>
            <a:chExt cx="5759" cy="4357"/>
          </a:xfrm>
        </p:grpSpPr>
        <p:sp>
          <p:nvSpPr>
            <p:cNvPr id="102402"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2403"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2404"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2405"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2406"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2407"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2408"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2409"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102410"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102411"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102412"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2413"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2414"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F83009B0-54E3-4615-8552-BBBC0922902D}"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6060" r:id="rId1"/>
    <p:sldLayoutId id="2147486061" r:id="rId2"/>
    <p:sldLayoutId id="2147486062" r:id="rId3"/>
    <p:sldLayoutId id="2147486063" r:id="rId4"/>
    <p:sldLayoutId id="2147486064" r:id="rId5"/>
    <p:sldLayoutId id="2147486065" r:id="rId6"/>
    <p:sldLayoutId id="2147486066" r:id="rId7"/>
    <p:sldLayoutId id="2147486067" r:id="rId8"/>
    <p:sldLayoutId id="2147486068" r:id="rId9"/>
    <p:sldLayoutId id="2147486069" r:id="rId10"/>
    <p:sldLayoutId id="2147486070"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103425" name="Group 1"/>
          <p:cNvGrpSpPr>
            <a:grpSpLocks/>
          </p:cNvGrpSpPr>
          <p:nvPr/>
        </p:nvGrpSpPr>
        <p:grpSpPr bwMode="auto">
          <a:xfrm>
            <a:off x="0" y="0"/>
            <a:ext cx="9142413" cy="6916738"/>
            <a:chOff x="0" y="0"/>
            <a:chExt cx="5759" cy="4357"/>
          </a:xfrm>
        </p:grpSpPr>
        <p:sp>
          <p:nvSpPr>
            <p:cNvPr id="103426"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3427"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3428"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3429"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3430"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3431"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3432"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3433"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103434"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103435"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103436"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3437"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3438"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097FA0E3-5895-4C8D-98E4-65B02BCA17F5}"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6072" r:id="rId1"/>
    <p:sldLayoutId id="2147486073" r:id="rId2"/>
    <p:sldLayoutId id="2147486074" r:id="rId3"/>
    <p:sldLayoutId id="2147486075" r:id="rId4"/>
    <p:sldLayoutId id="2147486076" r:id="rId5"/>
    <p:sldLayoutId id="2147486077" r:id="rId6"/>
    <p:sldLayoutId id="2147486078" r:id="rId7"/>
    <p:sldLayoutId id="2147486079" r:id="rId8"/>
    <p:sldLayoutId id="2147486080" r:id="rId9"/>
    <p:sldLayoutId id="2147486081" r:id="rId10"/>
    <p:sldLayoutId id="2147486082"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104449" name="Group 1"/>
          <p:cNvGrpSpPr>
            <a:grpSpLocks/>
          </p:cNvGrpSpPr>
          <p:nvPr/>
        </p:nvGrpSpPr>
        <p:grpSpPr bwMode="auto">
          <a:xfrm>
            <a:off x="0" y="0"/>
            <a:ext cx="9142413" cy="6916738"/>
            <a:chOff x="0" y="0"/>
            <a:chExt cx="5759" cy="4357"/>
          </a:xfrm>
        </p:grpSpPr>
        <p:sp>
          <p:nvSpPr>
            <p:cNvPr id="104450"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4451"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4452"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4453"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4454"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4455"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4456"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4457"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104458"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104459"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104460"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4461"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4462"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0F7FD5A1-4DC2-41BE-8168-C4E97B20EFD8}"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6084" r:id="rId1"/>
    <p:sldLayoutId id="2147486085" r:id="rId2"/>
    <p:sldLayoutId id="2147486086" r:id="rId3"/>
    <p:sldLayoutId id="2147486087" r:id="rId4"/>
    <p:sldLayoutId id="2147486088" r:id="rId5"/>
    <p:sldLayoutId id="2147486089" r:id="rId6"/>
    <p:sldLayoutId id="2147486090" r:id="rId7"/>
    <p:sldLayoutId id="2147486091" r:id="rId8"/>
    <p:sldLayoutId id="2147486092" r:id="rId9"/>
    <p:sldLayoutId id="2147486093" r:id="rId10"/>
    <p:sldLayoutId id="2147486094"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105473" name="Group 1"/>
          <p:cNvGrpSpPr>
            <a:grpSpLocks/>
          </p:cNvGrpSpPr>
          <p:nvPr/>
        </p:nvGrpSpPr>
        <p:grpSpPr bwMode="auto">
          <a:xfrm>
            <a:off x="0" y="0"/>
            <a:ext cx="9142413" cy="6916738"/>
            <a:chOff x="0" y="0"/>
            <a:chExt cx="5759" cy="4357"/>
          </a:xfrm>
        </p:grpSpPr>
        <p:sp>
          <p:nvSpPr>
            <p:cNvPr id="105474"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5475"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5476"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5477"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5478"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5479"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5480"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5481"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105482"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105483"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105484"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5485"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5486"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59DB06BF-B0B7-4554-9B5B-499E5F9E0DAA}"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6096" r:id="rId1"/>
    <p:sldLayoutId id="2147486097" r:id="rId2"/>
    <p:sldLayoutId id="2147486098" r:id="rId3"/>
    <p:sldLayoutId id="2147486099" r:id="rId4"/>
    <p:sldLayoutId id="2147486100" r:id="rId5"/>
    <p:sldLayoutId id="2147486101" r:id="rId6"/>
    <p:sldLayoutId id="2147486102" r:id="rId7"/>
    <p:sldLayoutId id="2147486103" r:id="rId8"/>
    <p:sldLayoutId id="2147486104" r:id="rId9"/>
    <p:sldLayoutId id="2147486105" r:id="rId10"/>
    <p:sldLayoutId id="2147486106"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106497" name="Group 1"/>
          <p:cNvGrpSpPr>
            <a:grpSpLocks/>
          </p:cNvGrpSpPr>
          <p:nvPr/>
        </p:nvGrpSpPr>
        <p:grpSpPr bwMode="auto">
          <a:xfrm>
            <a:off x="0" y="0"/>
            <a:ext cx="9142413" cy="6916738"/>
            <a:chOff x="0" y="0"/>
            <a:chExt cx="5759" cy="4357"/>
          </a:xfrm>
        </p:grpSpPr>
        <p:sp>
          <p:nvSpPr>
            <p:cNvPr id="106498"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6499"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6500"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6501"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6502"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6503"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6504"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6505"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106506"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106507"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106508"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6509"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6510"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36495F4B-08A0-468D-9B6E-3755DAA6EFE3}"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6108" r:id="rId1"/>
    <p:sldLayoutId id="2147486109" r:id="rId2"/>
    <p:sldLayoutId id="2147486110" r:id="rId3"/>
    <p:sldLayoutId id="2147486111" r:id="rId4"/>
    <p:sldLayoutId id="2147486112" r:id="rId5"/>
    <p:sldLayoutId id="2147486113" r:id="rId6"/>
    <p:sldLayoutId id="2147486114" r:id="rId7"/>
    <p:sldLayoutId id="2147486115" r:id="rId8"/>
    <p:sldLayoutId id="2147486116" r:id="rId9"/>
    <p:sldLayoutId id="2147486117" r:id="rId10"/>
    <p:sldLayoutId id="2147486118"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107521" name="Group 1"/>
          <p:cNvGrpSpPr>
            <a:grpSpLocks/>
          </p:cNvGrpSpPr>
          <p:nvPr/>
        </p:nvGrpSpPr>
        <p:grpSpPr bwMode="auto">
          <a:xfrm>
            <a:off x="0" y="0"/>
            <a:ext cx="9142413" cy="6916738"/>
            <a:chOff x="0" y="0"/>
            <a:chExt cx="5759" cy="4357"/>
          </a:xfrm>
        </p:grpSpPr>
        <p:sp>
          <p:nvSpPr>
            <p:cNvPr id="107522"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7523"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7524"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7525"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7526"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7527"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7528"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7529"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107530"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107531"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107532"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7533"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7534"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F811A827-4BE8-401E-9C1B-D48AF6C08268}"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6120" r:id="rId1"/>
    <p:sldLayoutId id="2147486121" r:id="rId2"/>
    <p:sldLayoutId id="2147486122" r:id="rId3"/>
    <p:sldLayoutId id="2147486123" r:id="rId4"/>
    <p:sldLayoutId id="2147486124" r:id="rId5"/>
    <p:sldLayoutId id="2147486125" r:id="rId6"/>
    <p:sldLayoutId id="2147486126" r:id="rId7"/>
    <p:sldLayoutId id="2147486127" r:id="rId8"/>
    <p:sldLayoutId id="2147486128" r:id="rId9"/>
    <p:sldLayoutId id="2147486129" r:id="rId10"/>
    <p:sldLayoutId id="2147486130"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108545" name="Group 1"/>
          <p:cNvGrpSpPr>
            <a:grpSpLocks/>
          </p:cNvGrpSpPr>
          <p:nvPr/>
        </p:nvGrpSpPr>
        <p:grpSpPr bwMode="auto">
          <a:xfrm>
            <a:off x="0" y="0"/>
            <a:ext cx="9142413" cy="6916738"/>
            <a:chOff x="0" y="0"/>
            <a:chExt cx="5759" cy="4357"/>
          </a:xfrm>
        </p:grpSpPr>
        <p:sp>
          <p:nvSpPr>
            <p:cNvPr id="108546"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8547"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8548"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8549"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8550"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8551"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8552"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8553"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108554"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108555"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108556"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8557"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8558"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1B8F3CAF-AC5F-416E-A714-C6C45E4AA68B}"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6132" r:id="rId1"/>
    <p:sldLayoutId id="2147486133" r:id="rId2"/>
    <p:sldLayoutId id="2147486134" r:id="rId3"/>
    <p:sldLayoutId id="2147486135" r:id="rId4"/>
    <p:sldLayoutId id="2147486136" r:id="rId5"/>
    <p:sldLayoutId id="2147486137" r:id="rId6"/>
    <p:sldLayoutId id="2147486138" r:id="rId7"/>
    <p:sldLayoutId id="2147486139" r:id="rId8"/>
    <p:sldLayoutId id="2147486140" r:id="rId9"/>
    <p:sldLayoutId id="2147486141" r:id="rId10"/>
    <p:sldLayoutId id="2147486142"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109569" name="Group 1"/>
          <p:cNvGrpSpPr>
            <a:grpSpLocks/>
          </p:cNvGrpSpPr>
          <p:nvPr/>
        </p:nvGrpSpPr>
        <p:grpSpPr bwMode="auto">
          <a:xfrm>
            <a:off x="0" y="0"/>
            <a:ext cx="9142413" cy="6916738"/>
            <a:chOff x="0" y="0"/>
            <a:chExt cx="5759" cy="4357"/>
          </a:xfrm>
        </p:grpSpPr>
        <p:sp>
          <p:nvSpPr>
            <p:cNvPr id="109570"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9571"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9572"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9573"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9574"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9575"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9576"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9577"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109578"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109579"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109580"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9581"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9582"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723900" algn="l"/>
                <a:tab pos="1447800" algn="l"/>
              </a:tabLst>
              <a:defRPr sz="1400">
                <a:solidFill>
                  <a:srgbClr val="FFFFCC"/>
                </a:solidFill>
              </a:defRPr>
            </a:lvl1pPr>
          </a:lstStyle>
          <a:p>
            <a:fld id="{F9829BD0-2703-4791-9826-33F68F50C655}"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6144" r:id="rId1"/>
    <p:sldLayoutId id="2147486145" r:id="rId2"/>
    <p:sldLayoutId id="2147486146" r:id="rId3"/>
    <p:sldLayoutId id="2147486147" r:id="rId4"/>
    <p:sldLayoutId id="2147486148" r:id="rId5"/>
    <p:sldLayoutId id="2147486149" r:id="rId6"/>
    <p:sldLayoutId id="2147486150" r:id="rId7"/>
    <p:sldLayoutId id="2147486151" r:id="rId8"/>
    <p:sldLayoutId id="2147486152" r:id="rId9"/>
    <p:sldLayoutId id="2147486153" r:id="rId10"/>
    <p:sldLayoutId id="2147486154"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110593" name="Group 1"/>
          <p:cNvGrpSpPr>
            <a:grpSpLocks/>
          </p:cNvGrpSpPr>
          <p:nvPr/>
        </p:nvGrpSpPr>
        <p:grpSpPr bwMode="auto">
          <a:xfrm>
            <a:off x="0" y="0"/>
            <a:ext cx="9142413" cy="6916738"/>
            <a:chOff x="0" y="0"/>
            <a:chExt cx="5759" cy="4357"/>
          </a:xfrm>
        </p:grpSpPr>
        <p:sp>
          <p:nvSpPr>
            <p:cNvPr id="110594"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0595"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0596"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0597"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0598"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0599"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0600"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0601"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110602"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110603"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110604"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0605"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0606"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3B2CE966-93DB-428C-8BEB-07A8A5A80A9F}"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6156" r:id="rId1"/>
    <p:sldLayoutId id="2147486157" r:id="rId2"/>
    <p:sldLayoutId id="2147486158" r:id="rId3"/>
    <p:sldLayoutId id="2147486159" r:id="rId4"/>
    <p:sldLayoutId id="2147486160" r:id="rId5"/>
    <p:sldLayoutId id="2147486161" r:id="rId6"/>
    <p:sldLayoutId id="2147486162" r:id="rId7"/>
    <p:sldLayoutId id="2147486163" r:id="rId8"/>
    <p:sldLayoutId id="2147486164" r:id="rId9"/>
    <p:sldLayoutId id="2147486165" r:id="rId10"/>
    <p:sldLayoutId id="2147486166"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111617" name="Group 1"/>
          <p:cNvGrpSpPr>
            <a:grpSpLocks/>
          </p:cNvGrpSpPr>
          <p:nvPr/>
        </p:nvGrpSpPr>
        <p:grpSpPr bwMode="auto">
          <a:xfrm>
            <a:off x="0" y="0"/>
            <a:ext cx="9142413" cy="6916738"/>
            <a:chOff x="0" y="0"/>
            <a:chExt cx="5759" cy="4357"/>
          </a:xfrm>
        </p:grpSpPr>
        <p:sp>
          <p:nvSpPr>
            <p:cNvPr id="111618"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1619"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1620"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1621"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1622"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1623"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1624"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1625"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111626"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111627"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111628"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1629"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1630"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FB344189-F1EF-4570-9DCB-B24D82DE9DE7}"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6168" r:id="rId1"/>
    <p:sldLayoutId id="2147486169" r:id="rId2"/>
    <p:sldLayoutId id="2147486170" r:id="rId3"/>
    <p:sldLayoutId id="2147486171" r:id="rId4"/>
    <p:sldLayoutId id="2147486172" r:id="rId5"/>
    <p:sldLayoutId id="2147486173" r:id="rId6"/>
    <p:sldLayoutId id="2147486174" r:id="rId7"/>
    <p:sldLayoutId id="2147486175" r:id="rId8"/>
    <p:sldLayoutId id="2147486176" r:id="rId9"/>
    <p:sldLayoutId id="2147486177" r:id="rId10"/>
    <p:sldLayoutId id="2147486178"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11265" name="Group 1"/>
          <p:cNvGrpSpPr>
            <a:grpSpLocks/>
          </p:cNvGrpSpPr>
          <p:nvPr/>
        </p:nvGrpSpPr>
        <p:grpSpPr bwMode="auto">
          <a:xfrm>
            <a:off x="0" y="0"/>
            <a:ext cx="9142413" cy="6916738"/>
            <a:chOff x="0" y="0"/>
            <a:chExt cx="5759" cy="4357"/>
          </a:xfrm>
        </p:grpSpPr>
        <p:sp>
          <p:nvSpPr>
            <p:cNvPr id="11266"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267"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268"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269"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270"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271"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272"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273"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11274"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11275"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11276"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277"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278"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7665CBF9-C253-4AC7-9E58-7F5C56A7F77B}"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4992" r:id="rId1"/>
    <p:sldLayoutId id="2147484993" r:id="rId2"/>
    <p:sldLayoutId id="2147484994" r:id="rId3"/>
    <p:sldLayoutId id="2147484995" r:id="rId4"/>
    <p:sldLayoutId id="2147484996" r:id="rId5"/>
    <p:sldLayoutId id="2147484997" r:id="rId6"/>
    <p:sldLayoutId id="2147484998" r:id="rId7"/>
    <p:sldLayoutId id="2147484999" r:id="rId8"/>
    <p:sldLayoutId id="2147485000" r:id="rId9"/>
    <p:sldLayoutId id="2147485001" r:id="rId10"/>
    <p:sldLayoutId id="2147485002"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112641" name="Group 1"/>
          <p:cNvGrpSpPr>
            <a:grpSpLocks/>
          </p:cNvGrpSpPr>
          <p:nvPr/>
        </p:nvGrpSpPr>
        <p:grpSpPr bwMode="auto">
          <a:xfrm>
            <a:off x="0" y="0"/>
            <a:ext cx="9142413" cy="6916738"/>
            <a:chOff x="0" y="0"/>
            <a:chExt cx="5759" cy="4357"/>
          </a:xfrm>
        </p:grpSpPr>
        <p:sp>
          <p:nvSpPr>
            <p:cNvPr id="112642"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2643"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2644"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2645"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2646"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2647"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2648"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2649"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112650"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112651"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112652"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2653"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2654"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15F7120D-55A9-4030-BF38-811B12F322B8}"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6180" r:id="rId1"/>
    <p:sldLayoutId id="2147486181" r:id="rId2"/>
    <p:sldLayoutId id="2147486182" r:id="rId3"/>
    <p:sldLayoutId id="2147486183" r:id="rId4"/>
    <p:sldLayoutId id="2147486184" r:id="rId5"/>
    <p:sldLayoutId id="2147486185" r:id="rId6"/>
    <p:sldLayoutId id="2147486186" r:id="rId7"/>
    <p:sldLayoutId id="2147486187" r:id="rId8"/>
    <p:sldLayoutId id="2147486188" r:id="rId9"/>
    <p:sldLayoutId id="2147486189" r:id="rId10"/>
    <p:sldLayoutId id="2147486190"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113665" name="Group 1"/>
          <p:cNvGrpSpPr>
            <a:grpSpLocks/>
          </p:cNvGrpSpPr>
          <p:nvPr/>
        </p:nvGrpSpPr>
        <p:grpSpPr bwMode="auto">
          <a:xfrm>
            <a:off x="0" y="0"/>
            <a:ext cx="9142413" cy="6916738"/>
            <a:chOff x="0" y="0"/>
            <a:chExt cx="5759" cy="4357"/>
          </a:xfrm>
        </p:grpSpPr>
        <p:sp>
          <p:nvSpPr>
            <p:cNvPr id="113666"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3667"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3668"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3669"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3670"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3671"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3672"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3673"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113674"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113675"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113676"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3677"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3678"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15932861-BDAA-488F-9F72-011C98BAE01C}"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6192" r:id="rId1"/>
    <p:sldLayoutId id="2147486193" r:id="rId2"/>
    <p:sldLayoutId id="2147486194" r:id="rId3"/>
    <p:sldLayoutId id="2147486195" r:id="rId4"/>
    <p:sldLayoutId id="2147486196" r:id="rId5"/>
    <p:sldLayoutId id="2147486197" r:id="rId6"/>
    <p:sldLayoutId id="2147486198" r:id="rId7"/>
    <p:sldLayoutId id="2147486199" r:id="rId8"/>
    <p:sldLayoutId id="2147486200" r:id="rId9"/>
    <p:sldLayoutId id="2147486201" r:id="rId10"/>
    <p:sldLayoutId id="2147486202"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114689" name="Group 1"/>
          <p:cNvGrpSpPr>
            <a:grpSpLocks/>
          </p:cNvGrpSpPr>
          <p:nvPr/>
        </p:nvGrpSpPr>
        <p:grpSpPr bwMode="auto">
          <a:xfrm>
            <a:off x="0" y="0"/>
            <a:ext cx="9142413" cy="6916738"/>
            <a:chOff x="0" y="0"/>
            <a:chExt cx="5759" cy="4357"/>
          </a:xfrm>
        </p:grpSpPr>
        <p:sp>
          <p:nvSpPr>
            <p:cNvPr id="114690"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4691"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4692"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4693"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4694"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4695"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4696"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4697"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114698"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114699"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114700"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4701"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4702"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5E2E3F98-2C09-45C9-BA13-53EE422D6F07}"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6204" r:id="rId1"/>
    <p:sldLayoutId id="2147486205" r:id="rId2"/>
    <p:sldLayoutId id="2147486206" r:id="rId3"/>
    <p:sldLayoutId id="2147486207" r:id="rId4"/>
    <p:sldLayoutId id="2147486208" r:id="rId5"/>
    <p:sldLayoutId id="2147486209" r:id="rId6"/>
    <p:sldLayoutId id="2147486210" r:id="rId7"/>
    <p:sldLayoutId id="2147486211" r:id="rId8"/>
    <p:sldLayoutId id="2147486212" r:id="rId9"/>
    <p:sldLayoutId id="2147486213" r:id="rId10"/>
    <p:sldLayoutId id="2147486214"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115713" name="Group 1"/>
          <p:cNvGrpSpPr>
            <a:grpSpLocks/>
          </p:cNvGrpSpPr>
          <p:nvPr/>
        </p:nvGrpSpPr>
        <p:grpSpPr bwMode="auto">
          <a:xfrm>
            <a:off x="0" y="0"/>
            <a:ext cx="9142413" cy="6916738"/>
            <a:chOff x="0" y="0"/>
            <a:chExt cx="5759" cy="4357"/>
          </a:xfrm>
        </p:grpSpPr>
        <p:sp>
          <p:nvSpPr>
            <p:cNvPr id="115714"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5715"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5716"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5717"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5718"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5719"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5720"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5721"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115722"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115723"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115724"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5725"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5726"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C153F373-1F27-42E6-80BD-B3FE35CE21D1}"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6216" r:id="rId1"/>
    <p:sldLayoutId id="2147486217" r:id="rId2"/>
    <p:sldLayoutId id="2147486218" r:id="rId3"/>
    <p:sldLayoutId id="2147486219" r:id="rId4"/>
    <p:sldLayoutId id="2147486220" r:id="rId5"/>
    <p:sldLayoutId id="2147486221" r:id="rId6"/>
    <p:sldLayoutId id="2147486222" r:id="rId7"/>
    <p:sldLayoutId id="2147486223" r:id="rId8"/>
    <p:sldLayoutId id="2147486224" r:id="rId9"/>
    <p:sldLayoutId id="2147486225" r:id="rId10"/>
    <p:sldLayoutId id="2147486226"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116737" name="Group 1"/>
          <p:cNvGrpSpPr>
            <a:grpSpLocks/>
          </p:cNvGrpSpPr>
          <p:nvPr/>
        </p:nvGrpSpPr>
        <p:grpSpPr bwMode="auto">
          <a:xfrm>
            <a:off x="0" y="0"/>
            <a:ext cx="9142413" cy="6916738"/>
            <a:chOff x="0" y="0"/>
            <a:chExt cx="5759" cy="4357"/>
          </a:xfrm>
        </p:grpSpPr>
        <p:sp>
          <p:nvSpPr>
            <p:cNvPr id="116738"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6739"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6740"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6741"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6742"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6743"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6744"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6745"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116746"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116747"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116748"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6749"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6750"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BB0F88FC-FFC2-4C67-ACBA-1DAEFD971DA0}"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6228" r:id="rId1"/>
    <p:sldLayoutId id="2147486229" r:id="rId2"/>
    <p:sldLayoutId id="2147486230" r:id="rId3"/>
    <p:sldLayoutId id="2147486231" r:id="rId4"/>
    <p:sldLayoutId id="2147486232" r:id="rId5"/>
    <p:sldLayoutId id="2147486233" r:id="rId6"/>
    <p:sldLayoutId id="2147486234" r:id="rId7"/>
    <p:sldLayoutId id="2147486235" r:id="rId8"/>
    <p:sldLayoutId id="2147486236" r:id="rId9"/>
    <p:sldLayoutId id="2147486237" r:id="rId10"/>
    <p:sldLayoutId id="2147486238"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117761" name="Group 1"/>
          <p:cNvGrpSpPr>
            <a:grpSpLocks/>
          </p:cNvGrpSpPr>
          <p:nvPr/>
        </p:nvGrpSpPr>
        <p:grpSpPr bwMode="auto">
          <a:xfrm>
            <a:off x="0" y="0"/>
            <a:ext cx="9142413" cy="6916738"/>
            <a:chOff x="0" y="0"/>
            <a:chExt cx="5759" cy="4357"/>
          </a:xfrm>
        </p:grpSpPr>
        <p:sp>
          <p:nvSpPr>
            <p:cNvPr id="117762"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7763"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7764"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7765"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7766"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7767"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7768"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7769"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117770"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117771"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117772"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7773"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7774"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40FDEE1C-CCBF-4CBF-ABE1-D22F3BE4717B}"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6240" r:id="rId1"/>
    <p:sldLayoutId id="2147486241" r:id="rId2"/>
    <p:sldLayoutId id="2147486242" r:id="rId3"/>
    <p:sldLayoutId id="2147486243" r:id="rId4"/>
    <p:sldLayoutId id="2147486244" r:id="rId5"/>
    <p:sldLayoutId id="2147486245" r:id="rId6"/>
    <p:sldLayoutId id="2147486246" r:id="rId7"/>
    <p:sldLayoutId id="2147486247" r:id="rId8"/>
    <p:sldLayoutId id="2147486248" r:id="rId9"/>
    <p:sldLayoutId id="2147486249" r:id="rId10"/>
    <p:sldLayoutId id="2147486250"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118785" name="Group 1"/>
          <p:cNvGrpSpPr>
            <a:grpSpLocks/>
          </p:cNvGrpSpPr>
          <p:nvPr/>
        </p:nvGrpSpPr>
        <p:grpSpPr bwMode="auto">
          <a:xfrm>
            <a:off x="0" y="0"/>
            <a:ext cx="9142413" cy="6916738"/>
            <a:chOff x="0" y="0"/>
            <a:chExt cx="5759" cy="4357"/>
          </a:xfrm>
        </p:grpSpPr>
        <p:sp>
          <p:nvSpPr>
            <p:cNvPr id="118786"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8787"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8788"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8789"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8790"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8791"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8792"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8793"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118794"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118795"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118796"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8797"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8798"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7116489E-C996-4E36-AF81-07654A1D3111}"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6252" r:id="rId1"/>
    <p:sldLayoutId id="2147486253" r:id="rId2"/>
    <p:sldLayoutId id="2147486254" r:id="rId3"/>
    <p:sldLayoutId id="2147486255" r:id="rId4"/>
    <p:sldLayoutId id="2147486256" r:id="rId5"/>
    <p:sldLayoutId id="2147486257" r:id="rId6"/>
    <p:sldLayoutId id="2147486258" r:id="rId7"/>
    <p:sldLayoutId id="2147486259" r:id="rId8"/>
    <p:sldLayoutId id="2147486260" r:id="rId9"/>
    <p:sldLayoutId id="2147486261" r:id="rId10"/>
    <p:sldLayoutId id="2147486262"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119809" name="Group 1"/>
          <p:cNvGrpSpPr>
            <a:grpSpLocks/>
          </p:cNvGrpSpPr>
          <p:nvPr/>
        </p:nvGrpSpPr>
        <p:grpSpPr bwMode="auto">
          <a:xfrm>
            <a:off x="0" y="0"/>
            <a:ext cx="9142413" cy="6916738"/>
            <a:chOff x="0" y="0"/>
            <a:chExt cx="5759" cy="4357"/>
          </a:xfrm>
        </p:grpSpPr>
        <p:sp>
          <p:nvSpPr>
            <p:cNvPr id="119810"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9811"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9812"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9813"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9814"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9815"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9816"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9817"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119818"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119819"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119820"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9821"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19822"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3A921762-DA1C-47E5-B847-5FFFE3A10784}"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6264" r:id="rId1"/>
    <p:sldLayoutId id="2147486265" r:id="rId2"/>
    <p:sldLayoutId id="2147486266" r:id="rId3"/>
    <p:sldLayoutId id="2147486267" r:id="rId4"/>
    <p:sldLayoutId id="2147486268" r:id="rId5"/>
    <p:sldLayoutId id="2147486269" r:id="rId6"/>
    <p:sldLayoutId id="2147486270" r:id="rId7"/>
    <p:sldLayoutId id="2147486271" r:id="rId8"/>
    <p:sldLayoutId id="2147486272" r:id="rId9"/>
    <p:sldLayoutId id="2147486273" r:id="rId10"/>
    <p:sldLayoutId id="2147486274"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120833" name="Group 1"/>
          <p:cNvGrpSpPr>
            <a:grpSpLocks/>
          </p:cNvGrpSpPr>
          <p:nvPr/>
        </p:nvGrpSpPr>
        <p:grpSpPr bwMode="auto">
          <a:xfrm>
            <a:off x="0" y="0"/>
            <a:ext cx="9142413" cy="6916738"/>
            <a:chOff x="0" y="0"/>
            <a:chExt cx="5759" cy="4357"/>
          </a:xfrm>
        </p:grpSpPr>
        <p:sp>
          <p:nvSpPr>
            <p:cNvPr id="120834"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0835"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0836"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0837"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0838"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0839"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0840"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0841"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120842"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120843"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120844"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0845"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0846"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83EF30F5-875B-4E8B-BFF2-22AB97C2A8EA}"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6276" r:id="rId1"/>
    <p:sldLayoutId id="2147486277" r:id="rId2"/>
    <p:sldLayoutId id="2147486278" r:id="rId3"/>
    <p:sldLayoutId id="2147486279" r:id="rId4"/>
    <p:sldLayoutId id="2147486280" r:id="rId5"/>
    <p:sldLayoutId id="2147486281" r:id="rId6"/>
    <p:sldLayoutId id="2147486282" r:id="rId7"/>
    <p:sldLayoutId id="2147486283" r:id="rId8"/>
    <p:sldLayoutId id="2147486284" r:id="rId9"/>
    <p:sldLayoutId id="2147486285" r:id="rId10"/>
    <p:sldLayoutId id="2147486286"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121857" name="Group 1"/>
          <p:cNvGrpSpPr>
            <a:grpSpLocks/>
          </p:cNvGrpSpPr>
          <p:nvPr/>
        </p:nvGrpSpPr>
        <p:grpSpPr bwMode="auto">
          <a:xfrm>
            <a:off x="0" y="0"/>
            <a:ext cx="9142413" cy="6916738"/>
            <a:chOff x="0" y="0"/>
            <a:chExt cx="5759" cy="4357"/>
          </a:xfrm>
        </p:grpSpPr>
        <p:sp>
          <p:nvSpPr>
            <p:cNvPr id="121858"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1859"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1860"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1861"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1862"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1863"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1864"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1865"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121866"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121867"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121868"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1869"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1870"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E2AFDD9B-4ECD-4254-8806-0799EAC5B6D7}"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6288" r:id="rId1"/>
    <p:sldLayoutId id="2147486289" r:id="rId2"/>
    <p:sldLayoutId id="2147486290" r:id="rId3"/>
    <p:sldLayoutId id="2147486291" r:id="rId4"/>
    <p:sldLayoutId id="2147486292" r:id="rId5"/>
    <p:sldLayoutId id="2147486293" r:id="rId6"/>
    <p:sldLayoutId id="2147486294" r:id="rId7"/>
    <p:sldLayoutId id="2147486295" r:id="rId8"/>
    <p:sldLayoutId id="2147486296" r:id="rId9"/>
    <p:sldLayoutId id="2147486297" r:id="rId10"/>
    <p:sldLayoutId id="2147486298"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12289" name="Group 1"/>
          <p:cNvGrpSpPr>
            <a:grpSpLocks/>
          </p:cNvGrpSpPr>
          <p:nvPr/>
        </p:nvGrpSpPr>
        <p:grpSpPr bwMode="auto">
          <a:xfrm>
            <a:off x="0" y="0"/>
            <a:ext cx="9142413" cy="6916738"/>
            <a:chOff x="0" y="0"/>
            <a:chExt cx="5759" cy="4357"/>
          </a:xfrm>
        </p:grpSpPr>
        <p:sp>
          <p:nvSpPr>
            <p:cNvPr id="12290"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291"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292"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293"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294"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295"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296"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297"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12298"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12299"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12300"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01"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302"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32C28255-BD55-43FD-9659-7CA0DFBD7A92}"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004" r:id="rId1"/>
    <p:sldLayoutId id="2147485005" r:id="rId2"/>
    <p:sldLayoutId id="2147485006" r:id="rId3"/>
    <p:sldLayoutId id="2147485007" r:id="rId4"/>
    <p:sldLayoutId id="2147485008" r:id="rId5"/>
    <p:sldLayoutId id="2147485009" r:id="rId6"/>
    <p:sldLayoutId id="2147485010" r:id="rId7"/>
    <p:sldLayoutId id="2147485011" r:id="rId8"/>
    <p:sldLayoutId id="2147485012" r:id="rId9"/>
    <p:sldLayoutId id="2147485013" r:id="rId10"/>
    <p:sldLayoutId id="2147485014"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122881" name="Group 1"/>
          <p:cNvGrpSpPr>
            <a:grpSpLocks/>
          </p:cNvGrpSpPr>
          <p:nvPr/>
        </p:nvGrpSpPr>
        <p:grpSpPr bwMode="auto">
          <a:xfrm>
            <a:off x="0" y="0"/>
            <a:ext cx="9142413" cy="6916738"/>
            <a:chOff x="0" y="0"/>
            <a:chExt cx="5759" cy="4357"/>
          </a:xfrm>
        </p:grpSpPr>
        <p:sp>
          <p:nvSpPr>
            <p:cNvPr id="122882"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2883"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2884"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2885"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2886"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2887"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2888"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2889"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122890"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122891"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122892"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2893"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22894"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6A7A19AD-ED6E-4E86-AF4C-97A84324909F}"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6300" r:id="rId1"/>
    <p:sldLayoutId id="2147486301" r:id="rId2"/>
    <p:sldLayoutId id="2147486302" r:id="rId3"/>
    <p:sldLayoutId id="2147486303" r:id="rId4"/>
    <p:sldLayoutId id="2147486304" r:id="rId5"/>
    <p:sldLayoutId id="2147486305" r:id="rId6"/>
    <p:sldLayoutId id="2147486306" r:id="rId7"/>
    <p:sldLayoutId id="2147486307" r:id="rId8"/>
    <p:sldLayoutId id="2147486308" r:id="rId9"/>
    <p:sldLayoutId id="2147486309" r:id="rId10"/>
    <p:sldLayoutId id="2147486310"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13313" name="Group 1"/>
          <p:cNvGrpSpPr>
            <a:grpSpLocks/>
          </p:cNvGrpSpPr>
          <p:nvPr/>
        </p:nvGrpSpPr>
        <p:grpSpPr bwMode="auto">
          <a:xfrm>
            <a:off x="0" y="0"/>
            <a:ext cx="9142413" cy="6916738"/>
            <a:chOff x="0" y="0"/>
            <a:chExt cx="5759" cy="4357"/>
          </a:xfrm>
        </p:grpSpPr>
        <p:sp>
          <p:nvSpPr>
            <p:cNvPr id="13314"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3315"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3316"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3317"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3318"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3319"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3320"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3321"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13322"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13323"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13324"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3325"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3326"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0CB8C201-C355-4F5C-BA6D-0E54D3D8BB0B}"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016" r:id="rId1"/>
    <p:sldLayoutId id="2147485017" r:id="rId2"/>
    <p:sldLayoutId id="2147485018" r:id="rId3"/>
    <p:sldLayoutId id="2147485019" r:id="rId4"/>
    <p:sldLayoutId id="2147485020" r:id="rId5"/>
    <p:sldLayoutId id="2147485021" r:id="rId6"/>
    <p:sldLayoutId id="2147485022" r:id="rId7"/>
    <p:sldLayoutId id="2147485023" r:id="rId8"/>
    <p:sldLayoutId id="2147485024" r:id="rId9"/>
    <p:sldLayoutId id="2147485025" r:id="rId10"/>
    <p:sldLayoutId id="2147485026"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14337" name="Group 1"/>
          <p:cNvGrpSpPr>
            <a:grpSpLocks/>
          </p:cNvGrpSpPr>
          <p:nvPr/>
        </p:nvGrpSpPr>
        <p:grpSpPr bwMode="auto">
          <a:xfrm>
            <a:off x="0" y="0"/>
            <a:ext cx="9142413" cy="6916738"/>
            <a:chOff x="0" y="0"/>
            <a:chExt cx="5759" cy="4357"/>
          </a:xfrm>
        </p:grpSpPr>
        <p:sp>
          <p:nvSpPr>
            <p:cNvPr id="14338"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4339"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4340"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4341"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4342"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4343"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4344"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4345"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14346"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14347"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14348"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4349"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4350"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3532743F-BD0E-469D-BB37-543446D9707E}"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028" r:id="rId1"/>
    <p:sldLayoutId id="2147485029" r:id="rId2"/>
    <p:sldLayoutId id="2147485030" r:id="rId3"/>
    <p:sldLayoutId id="2147485031" r:id="rId4"/>
    <p:sldLayoutId id="2147485032" r:id="rId5"/>
    <p:sldLayoutId id="2147485033" r:id="rId6"/>
    <p:sldLayoutId id="2147485034" r:id="rId7"/>
    <p:sldLayoutId id="2147485035" r:id="rId8"/>
    <p:sldLayoutId id="2147485036" r:id="rId9"/>
    <p:sldLayoutId id="2147485037" r:id="rId10"/>
    <p:sldLayoutId id="2147485038"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15361" name="Group 1"/>
          <p:cNvGrpSpPr>
            <a:grpSpLocks/>
          </p:cNvGrpSpPr>
          <p:nvPr/>
        </p:nvGrpSpPr>
        <p:grpSpPr bwMode="auto">
          <a:xfrm>
            <a:off x="0" y="0"/>
            <a:ext cx="9142413" cy="6916738"/>
            <a:chOff x="0" y="0"/>
            <a:chExt cx="5759" cy="4357"/>
          </a:xfrm>
        </p:grpSpPr>
        <p:sp>
          <p:nvSpPr>
            <p:cNvPr id="15362"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5363"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5364"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5365"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5366"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5367"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5368"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5369"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15370"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15371"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15372"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5373"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5374"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7419B339-0C00-496C-A456-01EBA41C46ED}"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040" r:id="rId1"/>
    <p:sldLayoutId id="2147485041" r:id="rId2"/>
    <p:sldLayoutId id="2147485042" r:id="rId3"/>
    <p:sldLayoutId id="2147485043" r:id="rId4"/>
    <p:sldLayoutId id="2147485044" r:id="rId5"/>
    <p:sldLayoutId id="2147485045" r:id="rId6"/>
    <p:sldLayoutId id="2147485046" r:id="rId7"/>
    <p:sldLayoutId id="2147485047" r:id="rId8"/>
    <p:sldLayoutId id="2147485048" r:id="rId9"/>
    <p:sldLayoutId id="2147485049" r:id="rId10"/>
    <p:sldLayoutId id="2147485050"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16385" name="Group 1"/>
          <p:cNvGrpSpPr>
            <a:grpSpLocks/>
          </p:cNvGrpSpPr>
          <p:nvPr/>
        </p:nvGrpSpPr>
        <p:grpSpPr bwMode="auto">
          <a:xfrm>
            <a:off x="0" y="0"/>
            <a:ext cx="9142413" cy="6916738"/>
            <a:chOff x="0" y="0"/>
            <a:chExt cx="5759" cy="4357"/>
          </a:xfrm>
        </p:grpSpPr>
        <p:sp>
          <p:nvSpPr>
            <p:cNvPr id="16386"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6387"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6388"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6389"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6390"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6391"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6392"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6393"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16394"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16395"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16396"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6397"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6398"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AB58065D-9005-492E-8FDD-EB00B3D6B680}"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052" r:id="rId1"/>
    <p:sldLayoutId id="2147485053" r:id="rId2"/>
    <p:sldLayoutId id="2147485054" r:id="rId3"/>
    <p:sldLayoutId id="2147485055" r:id="rId4"/>
    <p:sldLayoutId id="2147485056" r:id="rId5"/>
    <p:sldLayoutId id="2147485057" r:id="rId6"/>
    <p:sldLayoutId id="2147485058" r:id="rId7"/>
    <p:sldLayoutId id="2147485059" r:id="rId8"/>
    <p:sldLayoutId id="2147485060" r:id="rId9"/>
    <p:sldLayoutId id="2147485061" r:id="rId10"/>
    <p:sldLayoutId id="2147485062"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17409" name="Group 1"/>
          <p:cNvGrpSpPr>
            <a:grpSpLocks/>
          </p:cNvGrpSpPr>
          <p:nvPr/>
        </p:nvGrpSpPr>
        <p:grpSpPr bwMode="auto">
          <a:xfrm>
            <a:off x="0" y="0"/>
            <a:ext cx="9142413" cy="6916738"/>
            <a:chOff x="0" y="0"/>
            <a:chExt cx="5759" cy="4357"/>
          </a:xfrm>
        </p:grpSpPr>
        <p:sp>
          <p:nvSpPr>
            <p:cNvPr id="17410"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7411"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7412"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7413"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7414"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7415"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7416"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7417"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17418"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17419"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17420"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7421"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7422"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B7F4D0E6-398D-4875-A8DC-7EFD09AE7484}"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064" r:id="rId1"/>
    <p:sldLayoutId id="2147485065" r:id="rId2"/>
    <p:sldLayoutId id="2147485066" r:id="rId3"/>
    <p:sldLayoutId id="2147485067" r:id="rId4"/>
    <p:sldLayoutId id="2147485068" r:id="rId5"/>
    <p:sldLayoutId id="2147485069" r:id="rId6"/>
    <p:sldLayoutId id="2147485070" r:id="rId7"/>
    <p:sldLayoutId id="2147485071" r:id="rId8"/>
    <p:sldLayoutId id="2147485072" r:id="rId9"/>
    <p:sldLayoutId id="2147485073" r:id="rId10"/>
    <p:sldLayoutId id="2147485074"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18433" name="Group 1"/>
          <p:cNvGrpSpPr>
            <a:grpSpLocks/>
          </p:cNvGrpSpPr>
          <p:nvPr/>
        </p:nvGrpSpPr>
        <p:grpSpPr bwMode="auto">
          <a:xfrm>
            <a:off x="0" y="0"/>
            <a:ext cx="9142413" cy="6916738"/>
            <a:chOff x="0" y="0"/>
            <a:chExt cx="5759" cy="4357"/>
          </a:xfrm>
        </p:grpSpPr>
        <p:sp>
          <p:nvSpPr>
            <p:cNvPr id="18434"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8435"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8436"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8437"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8438"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8439"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8440"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8441"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18442"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18443"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18444"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8445"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8446"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5AA7530B-6160-49EB-BE3B-7813B8CF92E8}"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076" r:id="rId1"/>
    <p:sldLayoutId id="2147485077" r:id="rId2"/>
    <p:sldLayoutId id="2147485078" r:id="rId3"/>
    <p:sldLayoutId id="2147485079" r:id="rId4"/>
    <p:sldLayoutId id="2147485080" r:id="rId5"/>
    <p:sldLayoutId id="2147485081" r:id="rId6"/>
    <p:sldLayoutId id="2147485082" r:id="rId7"/>
    <p:sldLayoutId id="2147485083" r:id="rId8"/>
    <p:sldLayoutId id="2147485084" r:id="rId9"/>
    <p:sldLayoutId id="2147485085" r:id="rId10"/>
    <p:sldLayoutId id="2147485086"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19457" name="Group 1"/>
          <p:cNvGrpSpPr>
            <a:grpSpLocks/>
          </p:cNvGrpSpPr>
          <p:nvPr/>
        </p:nvGrpSpPr>
        <p:grpSpPr bwMode="auto">
          <a:xfrm>
            <a:off x="0" y="0"/>
            <a:ext cx="9142413" cy="6916738"/>
            <a:chOff x="0" y="0"/>
            <a:chExt cx="5759" cy="4357"/>
          </a:xfrm>
        </p:grpSpPr>
        <p:sp>
          <p:nvSpPr>
            <p:cNvPr id="19458"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9459"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9460"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9461"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9462"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9463"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9464"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9465"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19466"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19467"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19468"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9469"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9470"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5D2E0DB3-4774-41BF-9722-80E1B70FD86C}"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088" r:id="rId1"/>
    <p:sldLayoutId id="2147485089" r:id="rId2"/>
    <p:sldLayoutId id="2147485090" r:id="rId3"/>
    <p:sldLayoutId id="2147485091" r:id="rId4"/>
    <p:sldLayoutId id="2147485092" r:id="rId5"/>
    <p:sldLayoutId id="2147485093" r:id="rId6"/>
    <p:sldLayoutId id="2147485094" r:id="rId7"/>
    <p:sldLayoutId id="2147485095" r:id="rId8"/>
    <p:sldLayoutId id="2147485096" r:id="rId9"/>
    <p:sldLayoutId id="2147485097" r:id="rId10"/>
    <p:sldLayoutId id="2147485098"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2049" name="Group 1"/>
          <p:cNvGrpSpPr>
            <a:grpSpLocks/>
          </p:cNvGrpSpPr>
          <p:nvPr/>
        </p:nvGrpSpPr>
        <p:grpSpPr bwMode="auto">
          <a:xfrm>
            <a:off x="0" y="0"/>
            <a:ext cx="9142413" cy="6916738"/>
            <a:chOff x="0" y="0"/>
            <a:chExt cx="5759" cy="4357"/>
          </a:xfrm>
        </p:grpSpPr>
        <p:sp>
          <p:nvSpPr>
            <p:cNvPr id="2050"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51"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52"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53"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54"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55"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56"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57"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2058"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2059" name="Text Box 11"/>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60" name="Text Box 12"/>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61" name="Rectangle 13"/>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29804C13-3C0C-4DE9-B9AB-C01F6AC35D51}" type="slidenum">
              <a:rPr lang="ru-RU"/>
              <a:pPr/>
              <a:t>‹#›</a:t>
            </a:fld>
            <a:endParaRPr lang="ru-RU"/>
          </a:p>
        </p:txBody>
      </p:sp>
      <p:sp>
        <p:nvSpPr>
          <p:cNvPr id="2062" name="Rectangle 14"/>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Tree>
  </p:cSld>
  <p:clrMap bg1="lt1" tx1="dk1" bg2="lt2" tx2="dk2" accent1="accent1" accent2="accent2" accent3="accent3" accent4="accent4" accent5="accent5" accent6="accent6" hlink="hlink" folHlink="folHlink"/>
  <p:sldLayoutIdLst>
    <p:sldLayoutId id="2147484884" r:id="rId1"/>
    <p:sldLayoutId id="2147484885" r:id="rId2"/>
    <p:sldLayoutId id="2147484886" r:id="rId3"/>
    <p:sldLayoutId id="2147484887" r:id="rId4"/>
    <p:sldLayoutId id="2147484888" r:id="rId5"/>
    <p:sldLayoutId id="2147484889" r:id="rId6"/>
    <p:sldLayoutId id="2147484890" r:id="rId7"/>
    <p:sldLayoutId id="2147484891" r:id="rId8"/>
    <p:sldLayoutId id="2147484892" r:id="rId9"/>
    <p:sldLayoutId id="2147484893" r:id="rId10"/>
    <p:sldLayoutId id="2147484894"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20481" name="Group 1"/>
          <p:cNvGrpSpPr>
            <a:grpSpLocks/>
          </p:cNvGrpSpPr>
          <p:nvPr/>
        </p:nvGrpSpPr>
        <p:grpSpPr bwMode="auto">
          <a:xfrm>
            <a:off x="0" y="0"/>
            <a:ext cx="9142413" cy="6916738"/>
            <a:chOff x="0" y="0"/>
            <a:chExt cx="5759" cy="4357"/>
          </a:xfrm>
        </p:grpSpPr>
        <p:sp>
          <p:nvSpPr>
            <p:cNvPr id="20482"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483"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484"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485"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486"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487"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488"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489"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20490"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20491"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20492"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493"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494"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AFA1138B-FD09-43C9-8413-BAB033B724CE}"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100" r:id="rId1"/>
    <p:sldLayoutId id="2147485101" r:id="rId2"/>
    <p:sldLayoutId id="2147485102" r:id="rId3"/>
    <p:sldLayoutId id="2147485103" r:id="rId4"/>
    <p:sldLayoutId id="2147485104" r:id="rId5"/>
    <p:sldLayoutId id="2147485105" r:id="rId6"/>
    <p:sldLayoutId id="2147485106" r:id="rId7"/>
    <p:sldLayoutId id="2147485107" r:id="rId8"/>
    <p:sldLayoutId id="2147485108" r:id="rId9"/>
    <p:sldLayoutId id="2147485109" r:id="rId10"/>
    <p:sldLayoutId id="2147485110"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21505" name="Group 1"/>
          <p:cNvGrpSpPr>
            <a:grpSpLocks/>
          </p:cNvGrpSpPr>
          <p:nvPr/>
        </p:nvGrpSpPr>
        <p:grpSpPr bwMode="auto">
          <a:xfrm>
            <a:off x="0" y="0"/>
            <a:ext cx="9142413" cy="6916738"/>
            <a:chOff x="0" y="0"/>
            <a:chExt cx="5759" cy="4357"/>
          </a:xfrm>
        </p:grpSpPr>
        <p:sp>
          <p:nvSpPr>
            <p:cNvPr id="21506"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507"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508"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509"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510"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511"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512"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513"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21514"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21515"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21516"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517"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518"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DBDE4F7E-1536-4944-A4CD-F0165A4111FD}"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112" r:id="rId1"/>
    <p:sldLayoutId id="2147485113" r:id="rId2"/>
    <p:sldLayoutId id="2147485114" r:id="rId3"/>
    <p:sldLayoutId id="2147485115" r:id="rId4"/>
    <p:sldLayoutId id="2147485116" r:id="rId5"/>
    <p:sldLayoutId id="2147485117" r:id="rId6"/>
    <p:sldLayoutId id="2147485118" r:id="rId7"/>
    <p:sldLayoutId id="2147485119" r:id="rId8"/>
    <p:sldLayoutId id="2147485120" r:id="rId9"/>
    <p:sldLayoutId id="2147485121" r:id="rId10"/>
    <p:sldLayoutId id="2147485122"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22529" name="Group 1"/>
          <p:cNvGrpSpPr>
            <a:grpSpLocks/>
          </p:cNvGrpSpPr>
          <p:nvPr/>
        </p:nvGrpSpPr>
        <p:grpSpPr bwMode="auto">
          <a:xfrm>
            <a:off x="0" y="0"/>
            <a:ext cx="9142413" cy="6916738"/>
            <a:chOff x="0" y="0"/>
            <a:chExt cx="5759" cy="4357"/>
          </a:xfrm>
        </p:grpSpPr>
        <p:sp>
          <p:nvSpPr>
            <p:cNvPr id="22530"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531"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532"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533"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534"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535"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536"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537"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22538"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22539"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22540"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541"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542"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F7E6E866-2601-4762-90BB-FF8E931E12C0}"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124" r:id="rId1"/>
    <p:sldLayoutId id="2147485125" r:id="rId2"/>
    <p:sldLayoutId id="2147485126" r:id="rId3"/>
    <p:sldLayoutId id="2147485127" r:id="rId4"/>
    <p:sldLayoutId id="2147485128" r:id="rId5"/>
    <p:sldLayoutId id="2147485129" r:id="rId6"/>
    <p:sldLayoutId id="2147485130" r:id="rId7"/>
    <p:sldLayoutId id="2147485131" r:id="rId8"/>
    <p:sldLayoutId id="2147485132" r:id="rId9"/>
    <p:sldLayoutId id="2147485133" r:id="rId10"/>
    <p:sldLayoutId id="2147485134"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23553" name="Group 1"/>
          <p:cNvGrpSpPr>
            <a:grpSpLocks/>
          </p:cNvGrpSpPr>
          <p:nvPr/>
        </p:nvGrpSpPr>
        <p:grpSpPr bwMode="auto">
          <a:xfrm>
            <a:off x="0" y="0"/>
            <a:ext cx="9142413" cy="6916738"/>
            <a:chOff x="0" y="0"/>
            <a:chExt cx="5759" cy="4357"/>
          </a:xfrm>
        </p:grpSpPr>
        <p:sp>
          <p:nvSpPr>
            <p:cNvPr id="23554"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555"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556"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557"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558"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559"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560"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561"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23562"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23563"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23564"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565"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566"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723900" algn="l"/>
                <a:tab pos="1447800" algn="l"/>
              </a:tabLst>
              <a:defRPr sz="1400">
                <a:solidFill>
                  <a:srgbClr val="FFFFCC"/>
                </a:solidFill>
              </a:defRPr>
            </a:lvl1pPr>
          </a:lstStyle>
          <a:p>
            <a:fld id="{1A25E256-3958-4D51-A3C5-54D16CC7AF25}"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136" r:id="rId1"/>
    <p:sldLayoutId id="2147485137" r:id="rId2"/>
    <p:sldLayoutId id="2147485138" r:id="rId3"/>
    <p:sldLayoutId id="2147485139" r:id="rId4"/>
    <p:sldLayoutId id="2147485140" r:id="rId5"/>
    <p:sldLayoutId id="2147485141" r:id="rId6"/>
    <p:sldLayoutId id="2147485142" r:id="rId7"/>
    <p:sldLayoutId id="2147485143" r:id="rId8"/>
    <p:sldLayoutId id="2147485144" r:id="rId9"/>
    <p:sldLayoutId id="2147485145" r:id="rId10"/>
    <p:sldLayoutId id="2147485146"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24577" name="Group 1"/>
          <p:cNvGrpSpPr>
            <a:grpSpLocks/>
          </p:cNvGrpSpPr>
          <p:nvPr/>
        </p:nvGrpSpPr>
        <p:grpSpPr bwMode="auto">
          <a:xfrm>
            <a:off x="0" y="0"/>
            <a:ext cx="9142413" cy="6916738"/>
            <a:chOff x="0" y="0"/>
            <a:chExt cx="5759" cy="4357"/>
          </a:xfrm>
        </p:grpSpPr>
        <p:sp>
          <p:nvSpPr>
            <p:cNvPr id="24578"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579"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580"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581"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582"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583"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584"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585"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24586"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24587"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24588"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589"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590"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35967143-A075-490C-96F7-D9DFD0E0FAD9}"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148" r:id="rId1"/>
    <p:sldLayoutId id="2147485149" r:id="rId2"/>
    <p:sldLayoutId id="2147485150" r:id="rId3"/>
    <p:sldLayoutId id="2147485151" r:id="rId4"/>
    <p:sldLayoutId id="2147485152" r:id="rId5"/>
    <p:sldLayoutId id="2147485153" r:id="rId6"/>
    <p:sldLayoutId id="2147485154" r:id="rId7"/>
    <p:sldLayoutId id="2147485155" r:id="rId8"/>
    <p:sldLayoutId id="2147485156" r:id="rId9"/>
    <p:sldLayoutId id="2147485157" r:id="rId10"/>
    <p:sldLayoutId id="2147485158"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25601" name="Group 1"/>
          <p:cNvGrpSpPr>
            <a:grpSpLocks/>
          </p:cNvGrpSpPr>
          <p:nvPr/>
        </p:nvGrpSpPr>
        <p:grpSpPr bwMode="auto">
          <a:xfrm>
            <a:off x="0" y="0"/>
            <a:ext cx="9142413" cy="6916738"/>
            <a:chOff x="0" y="0"/>
            <a:chExt cx="5759" cy="4357"/>
          </a:xfrm>
        </p:grpSpPr>
        <p:sp>
          <p:nvSpPr>
            <p:cNvPr id="25602"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5603"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5604"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5605"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5606"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5607"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5608"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5609"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25610"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25611"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25612"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5613"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5614"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4C7B69D8-8B4B-49B7-AADA-460FA73B4028}"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160" r:id="rId1"/>
    <p:sldLayoutId id="2147485161" r:id="rId2"/>
    <p:sldLayoutId id="2147485162" r:id="rId3"/>
    <p:sldLayoutId id="2147485163" r:id="rId4"/>
    <p:sldLayoutId id="2147485164" r:id="rId5"/>
    <p:sldLayoutId id="2147485165" r:id="rId6"/>
    <p:sldLayoutId id="2147485166" r:id="rId7"/>
    <p:sldLayoutId id="2147485167" r:id="rId8"/>
    <p:sldLayoutId id="2147485168" r:id="rId9"/>
    <p:sldLayoutId id="2147485169" r:id="rId10"/>
    <p:sldLayoutId id="2147485170"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26625" name="Group 1"/>
          <p:cNvGrpSpPr>
            <a:grpSpLocks/>
          </p:cNvGrpSpPr>
          <p:nvPr/>
        </p:nvGrpSpPr>
        <p:grpSpPr bwMode="auto">
          <a:xfrm>
            <a:off x="0" y="0"/>
            <a:ext cx="9142413" cy="6916738"/>
            <a:chOff x="0" y="0"/>
            <a:chExt cx="5759" cy="4357"/>
          </a:xfrm>
        </p:grpSpPr>
        <p:sp>
          <p:nvSpPr>
            <p:cNvPr id="26626"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6627"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6628"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6629"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6630"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6631"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6632"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6633"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26634"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26635"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26636"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6637"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6638"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1A5BAE03-16C4-40F0-8ED6-E6935277CEBF}"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172" r:id="rId1"/>
    <p:sldLayoutId id="2147485173" r:id="rId2"/>
    <p:sldLayoutId id="2147485174" r:id="rId3"/>
    <p:sldLayoutId id="2147485175" r:id="rId4"/>
    <p:sldLayoutId id="2147485176" r:id="rId5"/>
    <p:sldLayoutId id="2147485177" r:id="rId6"/>
    <p:sldLayoutId id="2147485178" r:id="rId7"/>
    <p:sldLayoutId id="2147485179" r:id="rId8"/>
    <p:sldLayoutId id="2147485180" r:id="rId9"/>
    <p:sldLayoutId id="2147485181" r:id="rId10"/>
    <p:sldLayoutId id="2147485182"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27649" name="Group 1"/>
          <p:cNvGrpSpPr>
            <a:grpSpLocks/>
          </p:cNvGrpSpPr>
          <p:nvPr/>
        </p:nvGrpSpPr>
        <p:grpSpPr bwMode="auto">
          <a:xfrm>
            <a:off x="0" y="0"/>
            <a:ext cx="9142413" cy="6916738"/>
            <a:chOff x="0" y="0"/>
            <a:chExt cx="5759" cy="4357"/>
          </a:xfrm>
        </p:grpSpPr>
        <p:sp>
          <p:nvSpPr>
            <p:cNvPr id="27650"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7651"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7652"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7653"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7654"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7655"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7656"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7657"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27658"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27659"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27660"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7661"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7662"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126BF573-44DB-4852-83FF-170D6B13E5FC}"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184" r:id="rId1"/>
    <p:sldLayoutId id="2147485185" r:id="rId2"/>
    <p:sldLayoutId id="2147485186" r:id="rId3"/>
    <p:sldLayoutId id="2147485187" r:id="rId4"/>
    <p:sldLayoutId id="2147485188" r:id="rId5"/>
    <p:sldLayoutId id="2147485189" r:id="rId6"/>
    <p:sldLayoutId id="2147485190" r:id="rId7"/>
    <p:sldLayoutId id="2147485191" r:id="rId8"/>
    <p:sldLayoutId id="2147485192" r:id="rId9"/>
    <p:sldLayoutId id="2147485193" r:id="rId10"/>
    <p:sldLayoutId id="2147485194"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28673" name="Group 1"/>
          <p:cNvGrpSpPr>
            <a:grpSpLocks/>
          </p:cNvGrpSpPr>
          <p:nvPr/>
        </p:nvGrpSpPr>
        <p:grpSpPr bwMode="auto">
          <a:xfrm>
            <a:off x="0" y="0"/>
            <a:ext cx="9142413" cy="6916738"/>
            <a:chOff x="0" y="0"/>
            <a:chExt cx="5759" cy="4357"/>
          </a:xfrm>
        </p:grpSpPr>
        <p:sp>
          <p:nvSpPr>
            <p:cNvPr id="28674"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8675"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8676"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8677"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8678"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8679"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8680"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8681"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28682"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28683"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28684"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8685"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8686"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C3453EC4-554A-442B-A1B1-F6D8CE626CE1}"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196" r:id="rId1"/>
    <p:sldLayoutId id="2147485197" r:id="rId2"/>
    <p:sldLayoutId id="2147485198" r:id="rId3"/>
    <p:sldLayoutId id="2147485199" r:id="rId4"/>
    <p:sldLayoutId id="2147485200" r:id="rId5"/>
    <p:sldLayoutId id="2147485201" r:id="rId6"/>
    <p:sldLayoutId id="2147485202" r:id="rId7"/>
    <p:sldLayoutId id="2147485203" r:id="rId8"/>
    <p:sldLayoutId id="2147485204" r:id="rId9"/>
    <p:sldLayoutId id="2147485205" r:id="rId10"/>
    <p:sldLayoutId id="2147485206"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29697" name="Group 1"/>
          <p:cNvGrpSpPr>
            <a:grpSpLocks/>
          </p:cNvGrpSpPr>
          <p:nvPr/>
        </p:nvGrpSpPr>
        <p:grpSpPr bwMode="auto">
          <a:xfrm>
            <a:off x="0" y="0"/>
            <a:ext cx="9142413" cy="6916738"/>
            <a:chOff x="0" y="0"/>
            <a:chExt cx="5759" cy="4357"/>
          </a:xfrm>
        </p:grpSpPr>
        <p:sp>
          <p:nvSpPr>
            <p:cNvPr id="29698"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9699"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9700"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9701"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9702"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9703"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9704"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9705"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29706"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29707"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29708"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9709"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9710"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DFC70192-9EE9-4726-BF87-25435AC0DF00}"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208" r:id="rId1"/>
    <p:sldLayoutId id="2147485209" r:id="rId2"/>
    <p:sldLayoutId id="2147485210" r:id="rId3"/>
    <p:sldLayoutId id="2147485211" r:id="rId4"/>
    <p:sldLayoutId id="2147485212" r:id="rId5"/>
    <p:sldLayoutId id="2147485213" r:id="rId6"/>
    <p:sldLayoutId id="2147485214" r:id="rId7"/>
    <p:sldLayoutId id="2147485215" r:id="rId8"/>
    <p:sldLayoutId id="2147485216" r:id="rId9"/>
    <p:sldLayoutId id="2147485217" r:id="rId10"/>
    <p:sldLayoutId id="2147485218"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3073" name="Group 1"/>
          <p:cNvGrpSpPr>
            <a:grpSpLocks/>
          </p:cNvGrpSpPr>
          <p:nvPr/>
        </p:nvGrpSpPr>
        <p:grpSpPr bwMode="auto">
          <a:xfrm>
            <a:off x="0" y="0"/>
            <a:ext cx="9142413" cy="6916738"/>
            <a:chOff x="0" y="0"/>
            <a:chExt cx="5759" cy="4357"/>
          </a:xfrm>
        </p:grpSpPr>
        <p:sp>
          <p:nvSpPr>
            <p:cNvPr id="3074"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075"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076"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077"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078"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079"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080"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081"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3082"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3083" name="Text Box 11"/>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084" name="Text Box 12"/>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085" name="Rectangle 13"/>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B4E198D4-1CEA-40EC-B4A5-0DA2A0594596}" type="slidenum">
              <a:rPr lang="ru-RU"/>
              <a:pPr/>
              <a:t>‹#›</a:t>
            </a:fld>
            <a:endParaRPr lang="ru-RU"/>
          </a:p>
        </p:txBody>
      </p:sp>
      <p:sp>
        <p:nvSpPr>
          <p:cNvPr id="3086" name="Rectangle 14"/>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Tree>
  </p:cSld>
  <p:clrMap bg1="lt1" tx1="dk1" bg2="lt2" tx2="dk2" accent1="accent1" accent2="accent2" accent3="accent3" accent4="accent4" accent5="accent5" accent6="accent6" hlink="hlink" folHlink="folHlink"/>
  <p:sldLayoutIdLst>
    <p:sldLayoutId id="2147484896" r:id="rId1"/>
    <p:sldLayoutId id="2147484897" r:id="rId2"/>
    <p:sldLayoutId id="2147484898" r:id="rId3"/>
    <p:sldLayoutId id="2147484899" r:id="rId4"/>
    <p:sldLayoutId id="2147484900" r:id="rId5"/>
    <p:sldLayoutId id="2147484901" r:id="rId6"/>
    <p:sldLayoutId id="2147484902" r:id="rId7"/>
    <p:sldLayoutId id="2147484903" r:id="rId8"/>
    <p:sldLayoutId id="2147484904" r:id="rId9"/>
    <p:sldLayoutId id="2147484905" r:id="rId10"/>
    <p:sldLayoutId id="2147484906"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30721" name="Group 1"/>
          <p:cNvGrpSpPr>
            <a:grpSpLocks/>
          </p:cNvGrpSpPr>
          <p:nvPr/>
        </p:nvGrpSpPr>
        <p:grpSpPr bwMode="auto">
          <a:xfrm>
            <a:off x="0" y="0"/>
            <a:ext cx="9142413" cy="6916738"/>
            <a:chOff x="0" y="0"/>
            <a:chExt cx="5759" cy="4357"/>
          </a:xfrm>
        </p:grpSpPr>
        <p:sp>
          <p:nvSpPr>
            <p:cNvPr id="30722"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0723"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0724"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0725"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0726"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0727"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0728"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0729"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30730"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30731"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30732"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0733"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0734"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01AFE4B1-E3A2-406F-B462-5884691B5141}"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220" r:id="rId1"/>
    <p:sldLayoutId id="2147485221" r:id="rId2"/>
    <p:sldLayoutId id="2147485222" r:id="rId3"/>
    <p:sldLayoutId id="2147485223" r:id="rId4"/>
    <p:sldLayoutId id="2147485224" r:id="rId5"/>
    <p:sldLayoutId id="2147485225" r:id="rId6"/>
    <p:sldLayoutId id="2147485226" r:id="rId7"/>
    <p:sldLayoutId id="2147485227" r:id="rId8"/>
    <p:sldLayoutId id="2147485228" r:id="rId9"/>
    <p:sldLayoutId id="2147485229" r:id="rId10"/>
    <p:sldLayoutId id="2147485230"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31745" name="Group 1"/>
          <p:cNvGrpSpPr>
            <a:grpSpLocks/>
          </p:cNvGrpSpPr>
          <p:nvPr/>
        </p:nvGrpSpPr>
        <p:grpSpPr bwMode="auto">
          <a:xfrm>
            <a:off x="0" y="0"/>
            <a:ext cx="9142413" cy="6916738"/>
            <a:chOff x="0" y="0"/>
            <a:chExt cx="5759" cy="4357"/>
          </a:xfrm>
        </p:grpSpPr>
        <p:sp>
          <p:nvSpPr>
            <p:cNvPr id="31746"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1747"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1748"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1749"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1750"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1751"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1752"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1753"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31754"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31755"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31756"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1757"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1758"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17245189-5835-479E-BE11-7DE4FDE21FE1}"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232" r:id="rId1"/>
    <p:sldLayoutId id="2147485233" r:id="rId2"/>
    <p:sldLayoutId id="2147485234" r:id="rId3"/>
    <p:sldLayoutId id="2147485235" r:id="rId4"/>
    <p:sldLayoutId id="2147485236" r:id="rId5"/>
    <p:sldLayoutId id="2147485237" r:id="rId6"/>
    <p:sldLayoutId id="2147485238" r:id="rId7"/>
    <p:sldLayoutId id="2147485239" r:id="rId8"/>
    <p:sldLayoutId id="2147485240" r:id="rId9"/>
    <p:sldLayoutId id="2147485241" r:id="rId10"/>
    <p:sldLayoutId id="2147485242"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32769" name="Group 1"/>
          <p:cNvGrpSpPr>
            <a:grpSpLocks/>
          </p:cNvGrpSpPr>
          <p:nvPr/>
        </p:nvGrpSpPr>
        <p:grpSpPr bwMode="auto">
          <a:xfrm>
            <a:off x="0" y="0"/>
            <a:ext cx="9142413" cy="6916738"/>
            <a:chOff x="0" y="0"/>
            <a:chExt cx="5759" cy="4357"/>
          </a:xfrm>
        </p:grpSpPr>
        <p:sp>
          <p:nvSpPr>
            <p:cNvPr id="32770"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2771"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2772"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2773"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2774"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2775"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2776"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2777"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32778"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32779"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32780"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2781"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2782"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B1F2E7FF-E6F8-443A-A778-9D13AE6E4B0D}"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244" r:id="rId1"/>
    <p:sldLayoutId id="2147485245" r:id="rId2"/>
    <p:sldLayoutId id="2147485246" r:id="rId3"/>
    <p:sldLayoutId id="2147485247" r:id="rId4"/>
    <p:sldLayoutId id="2147485248" r:id="rId5"/>
    <p:sldLayoutId id="2147485249" r:id="rId6"/>
    <p:sldLayoutId id="2147485250" r:id="rId7"/>
    <p:sldLayoutId id="2147485251" r:id="rId8"/>
    <p:sldLayoutId id="2147485252" r:id="rId9"/>
    <p:sldLayoutId id="2147485253" r:id="rId10"/>
    <p:sldLayoutId id="2147485254"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33793" name="Group 1"/>
          <p:cNvGrpSpPr>
            <a:grpSpLocks/>
          </p:cNvGrpSpPr>
          <p:nvPr/>
        </p:nvGrpSpPr>
        <p:grpSpPr bwMode="auto">
          <a:xfrm>
            <a:off x="0" y="0"/>
            <a:ext cx="9142413" cy="6916738"/>
            <a:chOff x="0" y="0"/>
            <a:chExt cx="5759" cy="4357"/>
          </a:xfrm>
        </p:grpSpPr>
        <p:sp>
          <p:nvSpPr>
            <p:cNvPr id="33794"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3795"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3796"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3797"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3798"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3799"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3800"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3801"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33802"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33803"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33804"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3805"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3806"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589FEDDA-F5E9-4E5F-9802-3A27628EE11A}"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256" r:id="rId1"/>
    <p:sldLayoutId id="2147485257" r:id="rId2"/>
    <p:sldLayoutId id="2147485258" r:id="rId3"/>
    <p:sldLayoutId id="2147485259" r:id="rId4"/>
    <p:sldLayoutId id="2147485260" r:id="rId5"/>
    <p:sldLayoutId id="2147485261" r:id="rId6"/>
    <p:sldLayoutId id="2147485262" r:id="rId7"/>
    <p:sldLayoutId id="2147485263" r:id="rId8"/>
    <p:sldLayoutId id="2147485264" r:id="rId9"/>
    <p:sldLayoutId id="2147485265" r:id="rId10"/>
    <p:sldLayoutId id="2147485266"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34817" name="Group 1"/>
          <p:cNvGrpSpPr>
            <a:grpSpLocks/>
          </p:cNvGrpSpPr>
          <p:nvPr/>
        </p:nvGrpSpPr>
        <p:grpSpPr bwMode="auto">
          <a:xfrm>
            <a:off x="0" y="0"/>
            <a:ext cx="9142413" cy="6916738"/>
            <a:chOff x="0" y="0"/>
            <a:chExt cx="5759" cy="4357"/>
          </a:xfrm>
        </p:grpSpPr>
        <p:sp>
          <p:nvSpPr>
            <p:cNvPr id="34818"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4819"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4820"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4821"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4822"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4823"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4824"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4825"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34826"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34827"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34828"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4829"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4830"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BA04D558-FFBE-4F83-9EF7-336F193326F7}"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268" r:id="rId1"/>
    <p:sldLayoutId id="2147485269" r:id="rId2"/>
    <p:sldLayoutId id="2147485270" r:id="rId3"/>
    <p:sldLayoutId id="2147485271" r:id="rId4"/>
    <p:sldLayoutId id="2147485272" r:id="rId5"/>
    <p:sldLayoutId id="2147485273" r:id="rId6"/>
    <p:sldLayoutId id="2147485274" r:id="rId7"/>
    <p:sldLayoutId id="2147485275" r:id="rId8"/>
    <p:sldLayoutId id="2147485276" r:id="rId9"/>
    <p:sldLayoutId id="2147485277" r:id="rId10"/>
    <p:sldLayoutId id="2147485278"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35841" name="Group 1"/>
          <p:cNvGrpSpPr>
            <a:grpSpLocks/>
          </p:cNvGrpSpPr>
          <p:nvPr/>
        </p:nvGrpSpPr>
        <p:grpSpPr bwMode="auto">
          <a:xfrm>
            <a:off x="0" y="0"/>
            <a:ext cx="9142413" cy="6916738"/>
            <a:chOff x="0" y="0"/>
            <a:chExt cx="5759" cy="4357"/>
          </a:xfrm>
        </p:grpSpPr>
        <p:sp>
          <p:nvSpPr>
            <p:cNvPr id="35842"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5843"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5844"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5845"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5846"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5847"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5848"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5849"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35850"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35851"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35852"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5853"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5854"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3BEFA36A-729E-429C-917E-1A83007FC1A5}"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280" r:id="rId1"/>
    <p:sldLayoutId id="2147485281" r:id="rId2"/>
    <p:sldLayoutId id="2147485282" r:id="rId3"/>
    <p:sldLayoutId id="2147485283" r:id="rId4"/>
    <p:sldLayoutId id="2147485284" r:id="rId5"/>
    <p:sldLayoutId id="2147485285" r:id="rId6"/>
    <p:sldLayoutId id="2147485286" r:id="rId7"/>
    <p:sldLayoutId id="2147485287" r:id="rId8"/>
    <p:sldLayoutId id="2147485288" r:id="rId9"/>
    <p:sldLayoutId id="2147485289" r:id="rId10"/>
    <p:sldLayoutId id="2147485290"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36865" name="Group 1"/>
          <p:cNvGrpSpPr>
            <a:grpSpLocks/>
          </p:cNvGrpSpPr>
          <p:nvPr/>
        </p:nvGrpSpPr>
        <p:grpSpPr bwMode="auto">
          <a:xfrm>
            <a:off x="0" y="0"/>
            <a:ext cx="9142413" cy="6916738"/>
            <a:chOff x="0" y="0"/>
            <a:chExt cx="5759" cy="4357"/>
          </a:xfrm>
        </p:grpSpPr>
        <p:sp>
          <p:nvSpPr>
            <p:cNvPr id="36866"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6867"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6868"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6869"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6870"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6871"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6872"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6873"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36874"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36875"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36876"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6877"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6878"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AA20403E-F7E3-4969-B97B-4C5F2084177B}"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292" r:id="rId1"/>
    <p:sldLayoutId id="2147485293" r:id="rId2"/>
    <p:sldLayoutId id="2147485294" r:id="rId3"/>
    <p:sldLayoutId id="2147485295" r:id="rId4"/>
    <p:sldLayoutId id="2147485296" r:id="rId5"/>
    <p:sldLayoutId id="2147485297" r:id="rId6"/>
    <p:sldLayoutId id="2147485298" r:id="rId7"/>
    <p:sldLayoutId id="2147485299" r:id="rId8"/>
    <p:sldLayoutId id="2147485300" r:id="rId9"/>
    <p:sldLayoutId id="2147485301" r:id="rId10"/>
    <p:sldLayoutId id="2147485302"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37889" name="Group 1"/>
          <p:cNvGrpSpPr>
            <a:grpSpLocks/>
          </p:cNvGrpSpPr>
          <p:nvPr/>
        </p:nvGrpSpPr>
        <p:grpSpPr bwMode="auto">
          <a:xfrm>
            <a:off x="0" y="0"/>
            <a:ext cx="9142413" cy="6916738"/>
            <a:chOff x="0" y="0"/>
            <a:chExt cx="5759" cy="4357"/>
          </a:xfrm>
        </p:grpSpPr>
        <p:sp>
          <p:nvSpPr>
            <p:cNvPr id="37890"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7891"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7892"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7893"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7894"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7895"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7896"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7897"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37898"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37899"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37900"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7901"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7902"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723900" algn="l"/>
                <a:tab pos="1447800" algn="l"/>
              </a:tabLst>
              <a:defRPr sz="1400">
                <a:solidFill>
                  <a:srgbClr val="FFFFCC"/>
                </a:solidFill>
              </a:defRPr>
            </a:lvl1pPr>
          </a:lstStyle>
          <a:p>
            <a:fld id="{5DFC6000-350F-4BA1-8A13-0078CDFC0F47}"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304" r:id="rId1"/>
    <p:sldLayoutId id="2147485305" r:id="rId2"/>
    <p:sldLayoutId id="2147485306" r:id="rId3"/>
    <p:sldLayoutId id="2147485307" r:id="rId4"/>
    <p:sldLayoutId id="2147485308" r:id="rId5"/>
    <p:sldLayoutId id="2147485309" r:id="rId6"/>
    <p:sldLayoutId id="2147485310" r:id="rId7"/>
    <p:sldLayoutId id="2147485311" r:id="rId8"/>
    <p:sldLayoutId id="2147485312" r:id="rId9"/>
    <p:sldLayoutId id="2147485313" r:id="rId10"/>
    <p:sldLayoutId id="2147485314"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38913" name="Group 1"/>
          <p:cNvGrpSpPr>
            <a:grpSpLocks/>
          </p:cNvGrpSpPr>
          <p:nvPr/>
        </p:nvGrpSpPr>
        <p:grpSpPr bwMode="auto">
          <a:xfrm>
            <a:off x="0" y="0"/>
            <a:ext cx="9142413" cy="6916738"/>
            <a:chOff x="0" y="0"/>
            <a:chExt cx="5759" cy="4357"/>
          </a:xfrm>
        </p:grpSpPr>
        <p:sp>
          <p:nvSpPr>
            <p:cNvPr id="38914"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8915"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8916"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8917"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8918"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8919"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8920"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8921"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38922"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38923"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38924"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8925"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8926"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2305F15C-84FB-4D1A-9559-DDF0C35DAEAE}"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316" r:id="rId1"/>
    <p:sldLayoutId id="2147485317" r:id="rId2"/>
    <p:sldLayoutId id="2147485318" r:id="rId3"/>
    <p:sldLayoutId id="2147485319" r:id="rId4"/>
    <p:sldLayoutId id="2147485320" r:id="rId5"/>
    <p:sldLayoutId id="2147485321" r:id="rId6"/>
    <p:sldLayoutId id="2147485322" r:id="rId7"/>
    <p:sldLayoutId id="2147485323" r:id="rId8"/>
    <p:sldLayoutId id="2147485324" r:id="rId9"/>
    <p:sldLayoutId id="2147485325" r:id="rId10"/>
    <p:sldLayoutId id="2147485326"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39937" name="Group 1"/>
          <p:cNvGrpSpPr>
            <a:grpSpLocks/>
          </p:cNvGrpSpPr>
          <p:nvPr/>
        </p:nvGrpSpPr>
        <p:grpSpPr bwMode="auto">
          <a:xfrm>
            <a:off x="0" y="0"/>
            <a:ext cx="9142413" cy="6916738"/>
            <a:chOff x="0" y="0"/>
            <a:chExt cx="5759" cy="4357"/>
          </a:xfrm>
        </p:grpSpPr>
        <p:sp>
          <p:nvSpPr>
            <p:cNvPr id="39938"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9939"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9940"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9941"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9942"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9943"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9944"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9945"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39946"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39947"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39948"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9949"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9950"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C3D9308F-67F3-4945-AB14-630986688C0B}"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328" r:id="rId1"/>
    <p:sldLayoutId id="2147485329" r:id="rId2"/>
    <p:sldLayoutId id="2147485330" r:id="rId3"/>
    <p:sldLayoutId id="2147485331" r:id="rId4"/>
    <p:sldLayoutId id="2147485332" r:id="rId5"/>
    <p:sldLayoutId id="2147485333" r:id="rId6"/>
    <p:sldLayoutId id="2147485334" r:id="rId7"/>
    <p:sldLayoutId id="2147485335" r:id="rId8"/>
    <p:sldLayoutId id="2147485336" r:id="rId9"/>
    <p:sldLayoutId id="2147485337" r:id="rId10"/>
    <p:sldLayoutId id="2147485338"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4097" name="Group 1"/>
          <p:cNvGrpSpPr>
            <a:grpSpLocks/>
          </p:cNvGrpSpPr>
          <p:nvPr/>
        </p:nvGrpSpPr>
        <p:grpSpPr bwMode="auto">
          <a:xfrm>
            <a:off x="0" y="0"/>
            <a:ext cx="9142413" cy="6916738"/>
            <a:chOff x="0" y="0"/>
            <a:chExt cx="5759" cy="4357"/>
          </a:xfrm>
        </p:grpSpPr>
        <p:sp>
          <p:nvSpPr>
            <p:cNvPr id="4098"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099"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100"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101"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102"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103"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104"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105"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4106"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4107" name="Text Box 11"/>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108" name="Text Box 12"/>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109" name="Rectangle 13"/>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566FF9DB-3AC2-4D27-A7E4-99E985BEB358}" type="slidenum">
              <a:rPr lang="ru-RU"/>
              <a:pPr/>
              <a:t>‹#›</a:t>
            </a:fld>
            <a:endParaRPr lang="ru-RU"/>
          </a:p>
        </p:txBody>
      </p:sp>
      <p:sp>
        <p:nvSpPr>
          <p:cNvPr id="4110" name="Rectangle 14"/>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Tree>
  </p:cSld>
  <p:clrMap bg1="lt1" tx1="dk1" bg2="lt2" tx2="dk2" accent1="accent1" accent2="accent2" accent3="accent3" accent4="accent4" accent5="accent5" accent6="accent6" hlink="hlink" folHlink="folHlink"/>
  <p:sldLayoutIdLst>
    <p:sldLayoutId id="2147484908" r:id="rId1"/>
    <p:sldLayoutId id="2147484909" r:id="rId2"/>
    <p:sldLayoutId id="2147484910" r:id="rId3"/>
    <p:sldLayoutId id="2147484911" r:id="rId4"/>
    <p:sldLayoutId id="2147484912" r:id="rId5"/>
    <p:sldLayoutId id="2147484913" r:id="rId6"/>
    <p:sldLayoutId id="2147484914" r:id="rId7"/>
    <p:sldLayoutId id="2147484915" r:id="rId8"/>
    <p:sldLayoutId id="2147484916" r:id="rId9"/>
    <p:sldLayoutId id="2147484917" r:id="rId10"/>
    <p:sldLayoutId id="2147484918"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40961" name="Group 1"/>
          <p:cNvGrpSpPr>
            <a:grpSpLocks/>
          </p:cNvGrpSpPr>
          <p:nvPr/>
        </p:nvGrpSpPr>
        <p:grpSpPr bwMode="auto">
          <a:xfrm>
            <a:off x="0" y="0"/>
            <a:ext cx="9142413" cy="6916738"/>
            <a:chOff x="0" y="0"/>
            <a:chExt cx="5759" cy="4357"/>
          </a:xfrm>
        </p:grpSpPr>
        <p:sp>
          <p:nvSpPr>
            <p:cNvPr id="40962"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0963"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0964"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0965"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0966"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0967"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0968"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0969"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40970"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40971"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40972"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0973"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0974"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2CDEFF55-6593-4D2E-93F7-026D95301294}"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340" r:id="rId1"/>
    <p:sldLayoutId id="2147485341" r:id="rId2"/>
    <p:sldLayoutId id="2147485342" r:id="rId3"/>
    <p:sldLayoutId id="2147485343" r:id="rId4"/>
    <p:sldLayoutId id="2147485344" r:id="rId5"/>
    <p:sldLayoutId id="2147485345" r:id="rId6"/>
    <p:sldLayoutId id="2147485346" r:id="rId7"/>
    <p:sldLayoutId id="2147485347" r:id="rId8"/>
    <p:sldLayoutId id="2147485348" r:id="rId9"/>
    <p:sldLayoutId id="2147485349" r:id="rId10"/>
    <p:sldLayoutId id="2147485350"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41985" name="Group 1"/>
          <p:cNvGrpSpPr>
            <a:grpSpLocks/>
          </p:cNvGrpSpPr>
          <p:nvPr/>
        </p:nvGrpSpPr>
        <p:grpSpPr bwMode="auto">
          <a:xfrm>
            <a:off x="0" y="0"/>
            <a:ext cx="9142413" cy="6916738"/>
            <a:chOff x="0" y="0"/>
            <a:chExt cx="5759" cy="4357"/>
          </a:xfrm>
        </p:grpSpPr>
        <p:sp>
          <p:nvSpPr>
            <p:cNvPr id="41986"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1987"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1988"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1989"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1990"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1991"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1992"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1993"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41994"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41995"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41996"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1997"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1998"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B84D2224-13DB-4FEC-BD8E-387E1C83B9FE}"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352" r:id="rId1"/>
    <p:sldLayoutId id="2147485353" r:id="rId2"/>
    <p:sldLayoutId id="2147485354" r:id="rId3"/>
    <p:sldLayoutId id="2147485355" r:id="rId4"/>
    <p:sldLayoutId id="2147485356" r:id="rId5"/>
    <p:sldLayoutId id="2147485357" r:id="rId6"/>
    <p:sldLayoutId id="2147485358" r:id="rId7"/>
    <p:sldLayoutId id="2147485359" r:id="rId8"/>
    <p:sldLayoutId id="2147485360" r:id="rId9"/>
    <p:sldLayoutId id="2147485361" r:id="rId10"/>
    <p:sldLayoutId id="2147485362"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43009" name="Group 1"/>
          <p:cNvGrpSpPr>
            <a:grpSpLocks/>
          </p:cNvGrpSpPr>
          <p:nvPr/>
        </p:nvGrpSpPr>
        <p:grpSpPr bwMode="auto">
          <a:xfrm>
            <a:off x="0" y="0"/>
            <a:ext cx="9142413" cy="6916738"/>
            <a:chOff x="0" y="0"/>
            <a:chExt cx="5759" cy="4357"/>
          </a:xfrm>
        </p:grpSpPr>
        <p:sp>
          <p:nvSpPr>
            <p:cNvPr id="43010"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3011"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3012"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3013"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3014"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3015"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3016"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3017"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43018"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43019"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43020"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3021"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3022"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3BD9B0EB-2774-488F-A4A7-BB017B11138A}"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364" r:id="rId1"/>
    <p:sldLayoutId id="2147485365" r:id="rId2"/>
    <p:sldLayoutId id="2147485366" r:id="rId3"/>
    <p:sldLayoutId id="2147485367" r:id="rId4"/>
    <p:sldLayoutId id="2147485368" r:id="rId5"/>
    <p:sldLayoutId id="2147485369" r:id="rId6"/>
    <p:sldLayoutId id="2147485370" r:id="rId7"/>
    <p:sldLayoutId id="2147485371" r:id="rId8"/>
    <p:sldLayoutId id="2147485372" r:id="rId9"/>
    <p:sldLayoutId id="2147485373" r:id="rId10"/>
    <p:sldLayoutId id="2147485374"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44033" name="Group 1"/>
          <p:cNvGrpSpPr>
            <a:grpSpLocks/>
          </p:cNvGrpSpPr>
          <p:nvPr/>
        </p:nvGrpSpPr>
        <p:grpSpPr bwMode="auto">
          <a:xfrm>
            <a:off x="0" y="0"/>
            <a:ext cx="9142413" cy="6916738"/>
            <a:chOff x="0" y="0"/>
            <a:chExt cx="5759" cy="4357"/>
          </a:xfrm>
        </p:grpSpPr>
        <p:sp>
          <p:nvSpPr>
            <p:cNvPr id="44034"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4035"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4036"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4037"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4038"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4039"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4040"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4041"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44042"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44043"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44044"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4045"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4046"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67A653B0-5C21-4B5D-B5F6-83F9C8B61942}"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376" r:id="rId1"/>
    <p:sldLayoutId id="2147485377" r:id="rId2"/>
    <p:sldLayoutId id="2147485378" r:id="rId3"/>
    <p:sldLayoutId id="2147485379" r:id="rId4"/>
    <p:sldLayoutId id="2147485380" r:id="rId5"/>
    <p:sldLayoutId id="2147485381" r:id="rId6"/>
    <p:sldLayoutId id="2147485382" r:id="rId7"/>
    <p:sldLayoutId id="2147485383" r:id="rId8"/>
    <p:sldLayoutId id="2147485384" r:id="rId9"/>
    <p:sldLayoutId id="2147485385" r:id="rId10"/>
    <p:sldLayoutId id="2147485386"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45057" name="Group 1"/>
          <p:cNvGrpSpPr>
            <a:grpSpLocks/>
          </p:cNvGrpSpPr>
          <p:nvPr/>
        </p:nvGrpSpPr>
        <p:grpSpPr bwMode="auto">
          <a:xfrm>
            <a:off x="0" y="0"/>
            <a:ext cx="9142413" cy="6916738"/>
            <a:chOff x="0" y="0"/>
            <a:chExt cx="5759" cy="4357"/>
          </a:xfrm>
        </p:grpSpPr>
        <p:sp>
          <p:nvSpPr>
            <p:cNvPr id="45058"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5059"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5060"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5061"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5062"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5063"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5064"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5065"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45066"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45067"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45068"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5069"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5070"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6D1CE366-89D6-4A52-B6FB-8F9A8A15A81F}"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388" r:id="rId1"/>
    <p:sldLayoutId id="2147485389" r:id="rId2"/>
    <p:sldLayoutId id="2147485390" r:id="rId3"/>
    <p:sldLayoutId id="2147485391" r:id="rId4"/>
    <p:sldLayoutId id="2147485392" r:id="rId5"/>
    <p:sldLayoutId id="2147485393" r:id="rId6"/>
    <p:sldLayoutId id="2147485394" r:id="rId7"/>
    <p:sldLayoutId id="2147485395" r:id="rId8"/>
    <p:sldLayoutId id="2147485396" r:id="rId9"/>
    <p:sldLayoutId id="2147485397" r:id="rId10"/>
    <p:sldLayoutId id="2147485398"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46081" name="Group 1"/>
          <p:cNvGrpSpPr>
            <a:grpSpLocks/>
          </p:cNvGrpSpPr>
          <p:nvPr/>
        </p:nvGrpSpPr>
        <p:grpSpPr bwMode="auto">
          <a:xfrm>
            <a:off x="0" y="0"/>
            <a:ext cx="9142413" cy="6916738"/>
            <a:chOff x="0" y="0"/>
            <a:chExt cx="5759" cy="4357"/>
          </a:xfrm>
        </p:grpSpPr>
        <p:sp>
          <p:nvSpPr>
            <p:cNvPr id="46082"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6083"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6084"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6085"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6086"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6087"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6088"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6089"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46090"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46091"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46092"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6093"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6094"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73201BF9-E447-419A-8C6B-CD254D6CE48B}"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400" r:id="rId1"/>
    <p:sldLayoutId id="2147485401" r:id="rId2"/>
    <p:sldLayoutId id="2147485402" r:id="rId3"/>
    <p:sldLayoutId id="2147485403" r:id="rId4"/>
    <p:sldLayoutId id="2147485404" r:id="rId5"/>
    <p:sldLayoutId id="2147485405" r:id="rId6"/>
    <p:sldLayoutId id="2147485406" r:id="rId7"/>
    <p:sldLayoutId id="2147485407" r:id="rId8"/>
    <p:sldLayoutId id="2147485408" r:id="rId9"/>
    <p:sldLayoutId id="2147485409" r:id="rId10"/>
    <p:sldLayoutId id="2147485410"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47105" name="Group 1"/>
          <p:cNvGrpSpPr>
            <a:grpSpLocks/>
          </p:cNvGrpSpPr>
          <p:nvPr/>
        </p:nvGrpSpPr>
        <p:grpSpPr bwMode="auto">
          <a:xfrm>
            <a:off x="0" y="0"/>
            <a:ext cx="9142413" cy="6916738"/>
            <a:chOff x="0" y="0"/>
            <a:chExt cx="5759" cy="4357"/>
          </a:xfrm>
        </p:grpSpPr>
        <p:sp>
          <p:nvSpPr>
            <p:cNvPr id="47106"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7107"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7108"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7109"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7110"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7111"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7112"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7113"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47114"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47115"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47116"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7117"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7118"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A4336C66-4ED4-4A8C-BBE9-2E77C6A488D0}"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412" r:id="rId1"/>
    <p:sldLayoutId id="2147485413" r:id="rId2"/>
    <p:sldLayoutId id="2147485414" r:id="rId3"/>
    <p:sldLayoutId id="2147485415" r:id="rId4"/>
    <p:sldLayoutId id="2147485416" r:id="rId5"/>
    <p:sldLayoutId id="2147485417" r:id="rId6"/>
    <p:sldLayoutId id="2147485418" r:id="rId7"/>
    <p:sldLayoutId id="2147485419" r:id="rId8"/>
    <p:sldLayoutId id="2147485420" r:id="rId9"/>
    <p:sldLayoutId id="2147485421" r:id="rId10"/>
    <p:sldLayoutId id="2147485422"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48129" name="Group 1"/>
          <p:cNvGrpSpPr>
            <a:grpSpLocks/>
          </p:cNvGrpSpPr>
          <p:nvPr/>
        </p:nvGrpSpPr>
        <p:grpSpPr bwMode="auto">
          <a:xfrm>
            <a:off x="0" y="0"/>
            <a:ext cx="9142413" cy="6916738"/>
            <a:chOff x="0" y="0"/>
            <a:chExt cx="5759" cy="4357"/>
          </a:xfrm>
        </p:grpSpPr>
        <p:sp>
          <p:nvSpPr>
            <p:cNvPr id="48130"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8131"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8132"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8133"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8134"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8135"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8136"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8137"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48138"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48139"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48140"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8141"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8142"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50CF71C0-D8C0-45B7-86EE-DB83D6558B50}"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424" r:id="rId1"/>
    <p:sldLayoutId id="2147485425" r:id="rId2"/>
    <p:sldLayoutId id="2147485426" r:id="rId3"/>
    <p:sldLayoutId id="2147485427" r:id="rId4"/>
    <p:sldLayoutId id="2147485428" r:id="rId5"/>
    <p:sldLayoutId id="2147485429" r:id="rId6"/>
    <p:sldLayoutId id="2147485430" r:id="rId7"/>
    <p:sldLayoutId id="2147485431" r:id="rId8"/>
    <p:sldLayoutId id="2147485432" r:id="rId9"/>
    <p:sldLayoutId id="2147485433" r:id="rId10"/>
    <p:sldLayoutId id="2147485434"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49153" name="Group 1"/>
          <p:cNvGrpSpPr>
            <a:grpSpLocks/>
          </p:cNvGrpSpPr>
          <p:nvPr/>
        </p:nvGrpSpPr>
        <p:grpSpPr bwMode="auto">
          <a:xfrm>
            <a:off x="0" y="0"/>
            <a:ext cx="9142413" cy="6916738"/>
            <a:chOff x="0" y="0"/>
            <a:chExt cx="5759" cy="4357"/>
          </a:xfrm>
        </p:grpSpPr>
        <p:sp>
          <p:nvSpPr>
            <p:cNvPr id="49154"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9155"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9156"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9157"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9158"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9159"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9160"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9161"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49162"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49163"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49164"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9165"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9166"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2CF4AFEF-26FA-4E6E-9891-B6BF6381175E}"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436" r:id="rId1"/>
    <p:sldLayoutId id="2147485437" r:id="rId2"/>
    <p:sldLayoutId id="2147485438" r:id="rId3"/>
    <p:sldLayoutId id="2147485439" r:id="rId4"/>
    <p:sldLayoutId id="2147485440" r:id="rId5"/>
    <p:sldLayoutId id="2147485441" r:id="rId6"/>
    <p:sldLayoutId id="2147485442" r:id="rId7"/>
    <p:sldLayoutId id="2147485443" r:id="rId8"/>
    <p:sldLayoutId id="2147485444" r:id="rId9"/>
    <p:sldLayoutId id="2147485445" r:id="rId10"/>
    <p:sldLayoutId id="2147485446"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50177" name="Group 1"/>
          <p:cNvGrpSpPr>
            <a:grpSpLocks/>
          </p:cNvGrpSpPr>
          <p:nvPr/>
        </p:nvGrpSpPr>
        <p:grpSpPr bwMode="auto">
          <a:xfrm>
            <a:off x="0" y="0"/>
            <a:ext cx="9142413" cy="6916738"/>
            <a:chOff x="0" y="0"/>
            <a:chExt cx="5759" cy="4357"/>
          </a:xfrm>
        </p:grpSpPr>
        <p:sp>
          <p:nvSpPr>
            <p:cNvPr id="50178"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0179"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0180"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0181"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0182"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0183"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0184"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0185"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50186"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50187"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50188"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0189"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0190"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23F2795F-0696-4B42-B707-0A3AEFE674E8}"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448" r:id="rId1"/>
    <p:sldLayoutId id="2147485449" r:id="rId2"/>
    <p:sldLayoutId id="2147485450" r:id="rId3"/>
    <p:sldLayoutId id="2147485451" r:id="rId4"/>
    <p:sldLayoutId id="2147485452" r:id="rId5"/>
    <p:sldLayoutId id="2147485453" r:id="rId6"/>
    <p:sldLayoutId id="2147485454" r:id="rId7"/>
    <p:sldLayoutId id="2147485455" r:id="rId8"/>
    <p:sldLayoutId id="2147485456" r:id="rId9"/>
    <p:sldLayoutId id="2147485457" r:id="rId10"/>
    <p:sldLayoutId id="2147485458"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5121" name="Group 1"/>
          <p:cNvGrpSpPr>
            <a:grpSpLocks/>
          </p:cNvGrpSpPr>
          <p:nvPr/>
        </p:nvGrpSpPr>
        <p:grpSpPr bwMode="auto">
          <a:xfrm>
            <a:off x="0" y="0"/>
            <a:ext cx="9142413" cy="6916738"/>
            <a:chOff x="0" y="0"/>
            <a:chExt cx="5759" cy="4357"/>
          </a:xfrm>
        </p:grpSpPr>
        <p:sp>
          <p:nvSpPr>
            <p:cNvPr id="5122"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123"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124"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125"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126"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127"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128"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129"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5130"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5131" name="Text Box 11"/>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132" name="Text Box 12"/>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133" name="Rectangle 13"/>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00BA804D-36AB-46F4-870A-B3AF8E8CE199}" type="slidenum">
              <a:rPr lang="ru-RU"/>
              <a:pPr/>
              <a:t>‹#›</a:t>
            </a:fld>
            <a:endParaRPr lang="ru-RU"/>
          </a:p>
        </p:txBody>
      </p:sp>
      <p:sp>
        <p:nvSpPr>
          <p:cNvPr id="5134" name="Rectangle 14"/>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Tree>
  </p:cSld>
  <p:clrMap bg1="lt1" tx1="dk1" bg2="lt2" tx2="dk2" accent1="accent1" accent2="accent2" accent3="accent3" accent4="accent4" accent5="accent5" accent6="accent6" hlink="hlink" folHlink="folHlink"/>
  <p:sldLayoutIdLst>
    <p:sldLayoutId id="2147484920" r:id="rId1"/>
    <p:sldLayoutId id="2147484921" r:id="rId2"/>
    <p:sldLayoutId id="2147484922" r:id="rId3"/>
    <p:sldLayoutId id="2147484923" r:id="rId4"/>
    <p:sldLayoutId id="2147484924" r:id="rId5"/>
    <p:sldLayoutId id="2147484925" r:id="rId6"/>
    <p:sldLayoutId id="2147484926" r:id="rId7"/>
    <p:sldLayoutId id="2147484927" r:id="rId8"/>
    <p:sldLayoutId id="2147484928" r:id="rId9"/>
    <p:sldLayoutId id="2147484929" r:id="rId10"/>
    <p:sldLayoutId id="2147484930"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51201" name="Group 1"/>
          <p:cNvGrpSpPr>
            <a:grpSpLocks/>
          </p:cNvGrpSpPr>
          <p:nvPr/>
        </p:nvGrpSpPr>
        <p:grpSpPr bwMode="auto">
          <a:xfrm>
            <a:off x="0" y="0"/>
            <a:ext cx="9142413" cy="6916738"/>
            <a:chOff x="0" y="0"/>
            <a:chExt cx="5759" cy="4357"/>
          </a:xfrm>
        </p:grpSpPr>
        <p:sp>
          <p:nvSpPr>
            <p:cNvPr id="51202"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1203"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1204"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1205"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1206"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1207"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1208"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1209"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51210"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51211"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51212"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1213"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1214"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A3F2308A-37CB-4C0A-870E-FEE1258BF86A}"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460" r:id="rId1"/>
    <p:sldLayoutId id="2147485461" r:id="rId2"/>
    <p:sldLayoutId id="2147485462" r:id="rId3"/>
    <p:sldLayoutId id="2147485463" r:id="rId4"/>
    <p:sldLayoutId id="2147485464" r:id="rId5"/>
    <p:sldLayoutId id="2147485465" r:id="rId6"/>
    <p:sldLayoutId id="2147485466" r:id="rId7"/>
    <p:sldLayoutId id="2147485467" r:id="rId8"/>
    <p:sldLayoutId id="2147485468" r:id="rId9"/>
    <p:sldLayoutId id="2147485469" r:id="rId10"/>
    <p:sldLayoutId id="2147485470"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52225" name="Group 1"/>
          <p:cNvGrpSpPr>
            <a:grpSpLocks/>
          </p:cNvGrpSpPr>
          <p:nvPr/>
        </p:nvGrpSpPr>
        <p:grpSpPr bwMode="auto">
          <a:xfrm>
            <a:off x="0" y="0"/>
            <a:ext cx="9142413" cy="6916738"/>
            <a:chOff x="0" y="0"/>
            <a:chExt cx="5759" cy="4357"/>
          </a:xfrm>
        </p:grpSpPr>
        <p:sp>
          <p:nvSpPr>
            <p:cNvPr id="52226"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2227"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2228"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2229"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2230"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2231"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2232"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2233"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52234"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52235"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52236"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2237"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2238"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723900" algn="l"/>
                <a:tab pos="1447800" algn="l"/>
              </a:tabLst>
              <a:defRPr sz="1400">
                <a:solidFill>
                  <a:srgbClr val="FFFFCC"/>
                </a:solidFill>
              </a:defRPr>
            </a:lvl1pPr>
          </a:lstStyle>
          <a:p>
            <a:fld id="{E8B9E619-9717-4C62-BA15-01F61E2EC0A6}"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472" r:id="rId1"/>
    <p:sldLayoutId id="2147485473" r:id="rId2"/>
    <p:sldLayoutId id="2147485474" r:id="rId3"/>
    <p:sldLayoutId id="2147485475" r:id="rId4"/>
    <p:sldLayoutId id="2147485476" r:id="rId5"/>
    <p:sldLayoutId id="2147485477" r:id="rId6"/>
    <p:sldLayoutId id="2147485478" r:id="rId7"/>
    <p:sldLayoutId id="2147485479" r:id="rId8"/>
    <p:sldLayoutId id="2147485480" r:id="rId9"/>
    <p:sldLayoutId id="2147485481" r:id="rId10"/>
    <p:sldLayoutId id="2147485482"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53249" name="Group 1"/>
          <p:cNvGrpSpPr>
            <a:grpSpLocks/>
          </p:cNvGrpSpPr>
          <p:nvPr/>
        </p:nvGrpSpPr>
        <p:grpSpPr bwMode="auto">
          <a:xfrm>
            <a:off x="0" y="0"/>
            <a:ext cx="9142413" cy="6916738"/>
            <a:chOff x="0" y="0"/>
            <a:chExt cx="5759" cy="4357"/>
          </a:xfrm>
        </p:grpSpPr>
        <p:sp>
          <p:nvSpPr>
            <p:cNvPr id="53250"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3251"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3252"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3253"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3254"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3255"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3256"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3257"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53258"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53259"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53260"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3261"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3262"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17B9A26F-6846-48E6-A854-6283CDC689BA}"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484" r:id="rId1"/>
    <p:sldLayoutId id="2147485485" r:id="rId2"/>
    <p:sldLayoutId id="2147485486" r:id="rId3"/>
    <p:sldLayoutId id="2147485487" r:id="rId4"/>
    <p:sldLayoutId id="2147485488" r:id="rId5"/>
    <p:sldLayoutId id="2147485489" r:id="rId6"/>
    <p:sldLayoutId id="2147485490" r:id="rId7"/>
    <p:sldLayoutId id="2147485491" r:id="rId8"/>
    <p:sldLayoutId id="2147485492" r:id="rId9"/>
    <p:sldLayoutId id="2147485493" r:id="rId10"/>
    <p:sldLayoutId id="2147485494"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54273" name="Group 1"/>
          <p:cNvGrpSpPr>
            <a:grpSpLocks/>
          </p:cNvGrpSpPr>
          <p:nvPr/>
        </p:nvGrpSpPr>
        <p:grpSpPr bwMode="auto">
          <a:xfrm>
            <a:off x="0" y="0"/>
            <a:ext cx="9142413" cy="6916738"/>
            <a:chOff x="0" y="0"/>
            <a:chExt cx="5759" cy="4357"/>
          </a:xfrm>
        </p:grpSpPr>
        <p:sp>
          <p:nvSpPr>
            <p:cNvPr id="54274"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4275"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4276"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4277"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4278"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4279"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4280"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4281"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54282"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54283"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54284"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4285"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4286"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0A074AB4-30C2-4BEB-BEAB-BC1BBFE7F8CD}"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496" r:id="rId1"/>
    <p:sldLayoutId id="2147485497" r:id="rId2"/>
    <p:sldLayoutId id="2147485498" r:id="rId3"/>
    <p:sldLayoutId id="2147485499" r:id="rId4"/>
    <p:sldLayoutId id="2147485500" r:id="rId5"/>
    <p:sldLayoutId id="2147485501" r:id="rId6"/>
    <p:sldLayoutId id="2147485502" r:id="rId7"/>
    <p:sldLayoutId id="2147485503" r:id="rId8"/>
    <p:sldLayoutId id="2147485504" r:id="rId9"/>
    <p:sldLayoutId id="2147485505" r:id="rId10"/>
    <p:sldLayoutId id="2147485506"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55297" name="Group 1"/>
          <p:cNvGrpSpPr>
            <a:grpSpLocks/>
          </p:cNvGrpSpPr>
          <p:nvPr/>
        </p:nvGrpSpPr>
        <p:grpSpPr bwMode="auto">
          <a:xfrm>
            <a:off x="0" y="0"/>
            <a:ext cx="9142413" cy="6916738"/>
            <a:chOff x="0" y="0"/>
            <a:chExt cx="5759" cy="4357"/>
          </a:xfrm>
        </p:grpSpPr>
        <p:sp>
          <p:nvSpPr>
            <p:cNvPr id="55298"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5299"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5300"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5301"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5302"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5303"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5304"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5305"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55306"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55307"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55308"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5309"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5310"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6345CEA0-2948-4981-8C5A-B4A805393AA9}"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508" r:id="rId1"/>
    <p:sldLayoutId id="2147485509" r:id="rId2"/>
    <p:sldLayoutId id="2147485510" r:id="rId3"/>
    <p:sldLayoutId id="2147485511" r:id="rId4"/>
    <p:sldLayoutId id="2147485512" r:id="rId5"/>
    <p:sldLayoutId id="2147485513" r:id="rId6"/>
    <p:sldLayoutId id="2147485514" r:id="rId7"/>
    <p:sldLayoutId id="2147485515" r:id="rId8"/>
    <p:sldLayoutId id="2147485516" r:id="rId9"/>
    <p:sldLayoutId id="2147485517" r:id="rId10"/>
    <p:sldLayoutId id="2147485518"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56321" name="Group 1"/>
          <p:cNvGrpSpPr>
            <a:grpSpLocks/>
          </p:cNvGrpSpPr>
          <p:nvPr/>
        </p:nvGrpSpPr>
        <p:grpSpPr bwMode="auto">
          <a:xfrm>
            <a:off x="0" y="0"/>
            <a:ext cx="9142413" cy="6916738"/>
            <a:chOff x="0" y="0"/>
            <a:chExt cx="5759" cy="4357"/>
          </a:xfrm>
        </p:grpSpPr>
        <p:sp>
          <p:nvSpPr>
            <p:cNvPr id="56322"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6323"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6324"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6325"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6326"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6327"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6328"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6329"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56330"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56331"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56332"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6333"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6334"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7FDE41C4-F4AA-49A3-97AB-C25335247B53}"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520" r:id="rId1"/>
    <p:sldLayoutId id="2147485521" r:id="rId2"/>
    <p:sldLayoutId id="2147485522" r:id="rId3"/>
    <p:sldLayoutId id="2147485523" r:id="rId4"/>
    <p:sldLayoutId id="2147485524" r:id="rId5"/>
    <p:sldLayoutId id="2147485525" r:id="rId6"/>
    <p:sldLayoutId id="2147485526" r:id="rId7"/>
    <p:sldLayoutId id="2147485527" r:id="rId8"/>
    <p:sldLayoutId id="2147485528" r:id="rId9"/>
    <p:sldLayoutId id="2147485529" r:id="rId10"/>
    <p:sldLayoutId id="2147485530"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57345" name="Group 1"/>
          <p:cNvGrpSpPr>
            <a:grpSpLocks/>
          </p:cNvGrpSpPr>
          <p:nvPr/>
        </p:nvGrpSpPr>
        <p:grpSpPr bwMode="auto">
          <a:xfrm>
            <a:off x="0" y="0"/>
            <a:ext cx="9142413" cy="6916738"/>
            <a:chOff x="0" y="0"/>
            <a:chExt cx="5759" cy="4357"/>
          </a:xfrm>
        </p:grpSpPr>
        <p:sp>
          <p:nvSpPr>
            <p:cNvPr id="57346"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7347"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7348"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7349"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7350"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7351"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7352"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7353"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57354"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57355"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57356"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7357"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7358"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8B9B0F0E-0918-485A-9B77-BE183455EBF1}"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532" r:id="rId1"/>
    <p:sldLayoutId id="2147485533" r:id="rId2"/>
    <p:sldLayoutId id="2147485534" r:id="rId3"/>
    <p:sldLayoutId id="2147485535" r:id="rId4"/>
    <p:sldLayoutId id="2147485536" r:id="rId5"/>
    <p:sldLayoutId id="2147485537" r:id="rId6"/>
    <p:sldLayoutId id="2147485538" r:id="rId7"/>
    <p:sldLayoutId id="2147485539" r:id="rId8"/>
    <p:sldLayoutId id="2147485540" r:id="rId9"/>
    <p:sldLayoutId id="2147485541" r:id="rId10"/>
    <p:sldLayoutId id="2147485542"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58369" name="Group 1"/>
          <p:cNvGrpSpPr>
            <a:grpSpLocks/>
          </p:cNvGrpSpPr>
          <p:nvPr/>
        </p:nvGrpSpPr>
        <p:grpSpPr bwMode="auto">
          <a:xfrm>
            <a:off x="0" y="0"/>
            <a:ext cx="9142413" cy="6916738"/>
            <a:chOff x="0" y="0"/>
            <a:chExt cx="5759" cy="4357"/>
          </a:xfrm>
        </p:grpSpPr>
        <p:sp>
          <p:nvSpPr>
            <p:cNvPr id="58370"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8371"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8372"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8373"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8374"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8375"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8376"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8377"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58378"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58379"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58380"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8381"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8382"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C891BE21-2296-4B29-8903-333D228F32A7}"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544" r:id="rId1"/>
    <p:sldLayoutId id="2147485545" r:id="rId2"/>
    <p:sldLayoutId id="2147485546" r:id="rId3"/>
    <p:sldLayoutId id="2147485547" r:id="rId4"/>
    <p:sldLayoutId id="2147485548" r:id="rId5"/>
    <p:sldLayoutId id="2147485549" r:id="rId6"/>
    <p:sldLayoutId id="2147485550" r:id="rId7"/>
    <p:sldLayoutId id="2147485551" r:id="rId8"/>
    <p:sldLayoutId id="2147485552" r:id="rId9"/>
    <p:sldLayoutId id="2147485553" r:id="rId10"/>
    <p:sldLayoutId id="2147485554"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59393" name="Group 1"/>
          <p:cNvGrpSpPr>
            <a:grpSpLocks/>
          </p:cNvGrpSpPr>
          <p:nvPr/>
        </p:nvGrpSpPr>
        <p:grpSpPr bwMode="auto">
          <a:xfrm>
            <a:off x="0" y="0"/>
            <a:ext cx="9142413" cy="6916738"/>
            <a:chOff x="0" y="0"/>
            <a:chExt cx="5759" cy="4357"/>
          </a:xfrm>
        </p:grpSpPr>
        <p:sp>
          <p:nvSpPr>
            <p:cNvPr id="59394"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9395"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9396"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9397"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9398"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9399"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9400"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9401"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59402"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59403"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59404"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9405"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59406"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637C4886-0957-458E-A237-64312365564D}"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556" r:id="rId1"/>
    <p:sldLayoutId id="2147485557" r:id="rId2"/>
    <p:sldLayoutId id="2147485558" r:id="rId3"/>
    <p:sldLayoutId id="2147485559" r:id="rId4"/>
    <p:sldLayoutId id="2147485560" r:id="rId5"/>
    <p:sldLayoutId id="2147485561" r:id="rId6"/>
    <p:sldLayoutId id="2147485562" r:id="rId7"/>
    <p:sldLayoutId id="2147485563" r:id="rId8"/>
    <p:sldLayoutId id="2147485564" r:id="rId9"/>
    <p:sldLayoutId id="2147485565" r:id="rId10"/>
    <p:sldLayoutId id="2147485566"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60417" name="Group 1"/>
          <p:cNvGrpSpPr>
            <a:grpSpLocks/>
          </p:cNvGrpSpPr>
          <p:nvPr/>
        </p:nvGrpSpPr>
        <p:grpSpPr bwMode="auto">
          <a:xfrm>
            <a:off x="0" y="0"/>
            <a:ext cx="9142413" cy="6916738"/>
            <a:chOff x="0" y="0"/>
            <a:chExt cx="5759" cy="4357"/>
          </a:xfrm>
        </p:grpSpPr>
        <p:sp>
          <p:nvSpPr>
            <p:cNvPr id="60418"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0419"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0420"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0421"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0422"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0423"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0424"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0425"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60426"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60427"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60428"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0429"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0430"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4763CD27-C447-4ACD-A861-874E202FA164}"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568" r:id="rId1"/>
    <p:sldLayoutId id="2147485569" r:id="rId2"/>
    <p:sldLayoutId id="2147485570" r:id="rId3"/>
    <p:sldLayoutId id="2147485571" r:id="rId4"/>
    <p:sldLayoutId id="2147485572" r:id="rId5"/>
    <p:sldLayoutId id="2147485573" r:id="rId6"/>
    <p:sldLayoutId id="2147485574" r:id="rId7"/>
    <p:sldLayoutId id="2147485575" r:id="rId8"/>
    <p:sldLayoutId id="2147485576" r:id="rId9"/>
    <p:sldLayoutId id="2147485577" r:id="rId10"/>
    <p:sldLayoutId id="2147485578"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6145" name="Group 1"/>
          <p:cNvGrpSpPr>
            <a:grpSpLocks/>
          </p:cNvGrpSpPr>
          <p:nvPr/>
        </p:nvGrpSpPr>
        <p:grpSpPr bwMode="auto">
          <a:xfrm>
            <a:off x="0" y="0"/>
            <a:ext cx="9142413" cy="6916738"/>
            <a:chOff x="0" y="0"/>
            <a:chExt cx="5759" cy="4357"/>
          </a:xfrm>
        </p:grpSpPr>
        <p:sp>
          <p:nvSpPr>
            <p:cNvPr id="6146"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147"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148"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149"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150"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151"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152"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153"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6154"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6155" name="Text Box 11"/>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156" name="Text Box 12"/>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157" name="Rectangle 13"/>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09AF5CE4-2A7E-4E06-9F94-F78C43FC651F}" type="slidenum">
              <a:rPr lang="ru-RU"/>
              <a:pPr/>
              <a:t>‹#›</a:t>
            </a:fld>
            <a:endParaRPr lang="ru-RU"/>
          </a:p>
        </p:txBody>
      </p:sp>
      <p:sp>
        <p:nvSpPr>
          <p:cNvPr id="6158" name="Rectangle 14"/>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Tree>
  </p:cSld>
  <p:clrMap bg1="lt1" tx1="dk1" bg2="lt2" tx2="dk2" accent1="accent1" accent2="accent2" accent3="accent3" accent4="accent4" accent5="accent5" accent6="accent6" hlink="hlink" folHlink="folHlink"/>
  <p:sldLayoutIdLst>
    <p:sldLayoutId id="2147484932" r:id="rId1"/>
    <p:sldLayoutId id="2147484933" r:id="rId2"/>
    <p:sldLayoutId id="2147484934" r:id="rId3"/>
    <p:sldLayoutId id="2147484935" r:id="rId4"/>
    <p:sldLayoutId id="2147484936" r:id="rId5"/>
    <p:sldLayoutId id="2147484937" r:id="rId6"/>
    <p:sldLayoutId id="2147484938" r:id="rId7"/>
    <p:sldLayoutId id="2147484939" r:id="rId8"/>
    <p:sldLayoutId id="2147484940" r:id="rId9"/>
    <p:sldLayoutId id="2147484941" r:id="rId10"/>
    <p:sldLayoutId id="2147484942"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61441" name="Group 1"/>
          <p:cNvGrpSpPr>
            <a:grpSpLocks/>
          </p:cNvGrpSpPr>
          <p:nvPr/>
        </p:nvGrpSpPr>
        <p:grpSpPr bwMode="auto">
          <a:xfrm>
            <a:off x="0" y="0"/>
            <a:ext cx="9142413" cy="6916738"/>
            <a:chOff x="0" y="0"/>
            <a:chExt cx="5759" cy="4357"/>
          </a:xfrm>
        </p:grpSpPr>
        <p:sp>
          <p:nvSpPr>
            <p:cNvPr id="61442"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1443"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1444"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1445"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1446"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1447"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1448"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1449"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61450"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61451"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61452"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1453"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1454"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F462DE74-2544-40CA-9259-7523A2357C8E}"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580" r:id="rId1"/>
    <p:sldLayoutId id="2147485581" r:id="rId2"/>
    <p:sldLayoutId id="2147485582" r:id="rId3"/>
    <p:sldLayoutId id="2147485583" r:id="rId4"/>
    <p:sldLayoutId id="2147485584" r:id="rId5"/>
    <p:sldLayoutId id="2147485585" r:id="rId6"/>
    <p:sldLayoutId id="2147485586" r:id="rId7"/>
    <p:sldLayoutId id="2147485587" r:id="rId8"/>
    <p:sldLayoutId id="2147485588" r:id="rId9"/>
    <p:sldLayoutId id="2147485589" r:id="rId10"/>
    <p:sldLayoutId id="2147485590"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62465" name="Group 1"/>
          <p:cNvGrpSpPr>
            <a:grpSpLocks/>
          </p:cNvGrpSpPr>
          <p:nvPr/>
        </p:nvGrpSpPr>
        <p:grpSpPr bwMode="auto">
          <a:xfrm>
            <a:off x="0" y="0"/>
            <a:ext cx="9142413" cy="6916738"/>
            <a:chOff x="0" y="0"/>
            <a:chExt cx="5759" cy="4357"/>
          </a:xfrm>
        </p:grpSpPr>
        <p:sp>
          <p:nvSpPr>
            <p:cNvPr id="62466"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2467"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2468"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2469"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2470"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2471"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2472"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2473"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62474"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62475"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62476"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2477"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2478"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4ABDBBD6-20BE-469A-8B61-89AE7733FC44}"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592" r:id="rId1"/>
    <p:sldLayoutId id="2147485593" r:id="rId2"/>
    <p:sldLayoutId id="2147485594" r:id="rId3"/>
    <p:sldLayoutId id="2147485595" r:id="rId4"/>
    <p:sldLayoutId id="2147485596" r:id="rId5"/>
    <p:sldLayoutId id="2147485597" r:id="rId6"/>
    <p:sldLayoutId id="2147485598" r:id="rId7"/>
    <p:sldLayoutId id="2147485599" r:id="rId8"/>
    <p:sldLayoutId id="2147485600" r:id="rId9"/>
    <p:sldLayoutId id="2147485601" r:id="rId10"/>
    <p:sldLayoutId id="2147485602"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63489" name="Group 1"/>
          <p:cNvGrpSpPr>
            <a:grpSpLocks/>
          </p:cNvGrpSpPr>
          <p:nvPr/>
        </p:nvGrpSpPr>
        <p:grpSpPr bwMode="auto">
          <a:xfrm>
            <a:off x="0" y="0"/>
            <a:ext cx="9142413" cy="6916738"/>
            <a:chOff x="0" y="0"/>
            <a:chExt cx="5759" cy="4357"/>
          </a:xfrm>
        </p:grpSpPr>
        <p:sp>
          <p:nvSpPr>
            <p:cNvPr id="63490"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3491"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3492"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3493"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3494"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3495"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3496"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3497"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63498"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63499"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63500"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3501"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3502"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2BAD80B9-42D4-4DF5-899B-95E9F7618C12}"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604" r:id="rId1"/>
    <p:sldLayoutId id="2147485605" r:id="rId2"/>
    <p:sldLayoutId id="2147485606" r:id="rId3"/>
    <p:sldLayoutId id="2147485607" r:id="rId4"/>
    <p:sldLayoutId id="2147485608" r:id="rId5"/>
    <p:sldLayoutId id="2147485609" r:id="rId6"/>
    <p:sldLayoutId id="2147485610" r:id="rId7"/>
    <p:sldLayoutId id="2147485611" r:id="rId8"/>
    <p:sldLayoutId id="2147485612" r:id="rId9"/>
    <p:sldLayoutId id="2147485613" r:id="rId10"/>
    <p:sldLayoutId id="2147485614"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64513" name="Group 1"/>
          <p:cNvGrpSpPr>
            <a:grpSpLocks/>
          </p:cNvGrpSpPr>
          <p:nvPr/>
        </p:nvGrpSpPr>
        <p:grpSpPr bwMode="auto">
          <a:xfrm>
            <a:off x="0" y="0"/>
            <a:ext cx="9142413" cy="6916738"/>
            <a:chOff x="0" y="0"/>
            <a:chExt cx="5759" cy="4357"/>
          </a:xfrm>
        </p:grpSpPr>
        <p:sp>
          <p:nvSpPr>
            <p:cNvPr id="64514"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4515"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4516"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4517"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4518"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4519"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4520"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4521"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64522"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64523"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64524"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4525"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4526"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E322A83A-B00B-4251-AEC0-A1A6097F1C8C}"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616" r:id="rId1"/>
    <p:sldLayoutId id="2147485617" r:id="rId2"/>
    <p:sldLayoutId id="2147485618" r:id="rId3"/>
    <p:sldLayoutId id="2147485619" r:id="rId4"/>
    <p:sldLayoutId id="2147485620" r:id="rId5"/>
    <p:sldLayoutId id="2147485621" r:id="rId6"/>
    <p:sldLayoutId id="2147485622" r:id="rId7"/>
    <p:sldLayoutId id="2147485623" r:id="rId8"/>
    <p:sldLayoutId id="2147485624" r:id="rId9"/>
    <p:sldLayoutId id="2147485625" r:id="rId10"/>
    <p:sldLayoutId id="2147485626"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65537" name="Group 1"/>
          <p:cNvGrpSpPr>
            <a:grpSpLocks/>
          </p:cNvGrpSpPr>
          <p:nvPr/>
        </p:nvGrpSpPr>
        <p:grpSpPr bwMode="auto">
          <a:xfrm>
            <a:off x="0" y="0"/>
            <a:ext cx="9142413" cy="6916738"/>
            <a:chOff x="0" y="0"/>
            <a:chExt cx="5759" cy="4357"/>
          </a:xfrm>
        </p:grpSpPr>
        <p:sp>
          <p:nvSpPr>
            <p:cNvPr id="65538"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5539"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5540"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5541"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5542"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5543"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5544"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5545"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65546"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65547"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65548"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5549"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5550"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35E2D82B-C3DA-4A1A-9C28-0B478D4350D3}"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628" r:id="rId1"/>
    <p:sldLayoutId id="2147485629" r:id="rId2"/>
    <p:sldLayoutId id="2147485630" r:id="rId3"/>
    <p:sldLayoutId id="2147485631" r:id="rId4"/>
    <p:sldLayoutId id="2147485632" r:id="rId5"/>
    <p:sldLayoutId id="2147485633" r:id="rId6"/>
    <p:sldLayoutId id="2147485634" r:id="rId7"/>
    <p:sldLayoutId id="2147485635" r:id="rId8"/>
    <p:sldLayoutId id="2147485636" r:id="rId9"/>
    <p:sldLayoutId id="2147485637" r:id="rId10"/>
    <p:sldLayoutId id="2147485638"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66561" name="Group 1"/>
          <p:cNvGrpSpPr>
            <a:grpSpLocks/>
          </p:cNvGrpSpPr>
          <p:nvPr/>
        </p:nvGrpSpPr>
        <p:grpSpPr bwMode="auto">
          <a:xfrm>
            <a:off x="0" y="0"/>
            <a:ext cx="9142413" cy="6916738"/>
            <a:chOff x="0" y="0"/>
            <a:chExt cx="5759" cy="4357"/>
          </a:xfrm>
        </p:grpSpPr>
        <p:sp>
          <p:nvSpPr>
            <p:cNvPr id="66562"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6563"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6564"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6565"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6566"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6567"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6568"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6569"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66570"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66571"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66572"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6573"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6574"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723900" algn="l"/>
                <a:tab pos="1447800" algn="l"/>
              </a:tabLst>
              <a:defRPr sz="1400">
                <a:solidFill>
                  <a:srgbClr val="FFFFCC"/>
                </a:solidFill>
              </a:defRPr>
            </a:lvl1pPr>
          </a:lstStyle>
          <a:p>
            <a:fld id="{17E3706A-EEE8-4F19-8CAF-F7D1CB472EED}"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640" r:id="rId1"/>
    <p:sldLayoutId id="2147485641" r:id="rId2"/>
    <p:sldLayoutId id="2147485642" r:id="rId3"/>
    <p:sldLayoutId id="2147485643" r:id="rId4"/>
    <p:sldLayoutId id="2147485644" r:id="rId5"/>
    <p:sldLayoutId id="2147485645" r:id="rId6"/>
    <p:sldLayoutId id="2147485646" r:id="rId7"/>
    <p:sldLayoutId id="2147485647" r:id="rId8"/>
    <p:sldLayoutId id="2147485648" r:id="rId9"/>
    <p:sldLayoutId id="2147485649" r:id="rId10"/>
    <p:sldLayoutId id="2147485650"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67585" name="Group 1"/>
          <p:cNvGrpSpPr>
            <a:grpSpLocks/>
          </p:cNvGrpSpPr>
          <p:nvPr/>
        </p:nvGrpSpPr>
        <p:grpSpPr bwMode="auto">
          <a:xfrm>
            <a:off x="0" y="0"/>
            <a:ext cx="9142413" cy="6916738"/>
            <a:chOff x="0" y="0"/>
            <a:chExt cx="5759" cy="4357"/>
          </a:xfrm>
        </p:grpSpPr>
        <p:sp>
          <p:nvSpPr>
            <p:cNvPr id="67586"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7587"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7588"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7589"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7590"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7591"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7592"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7593"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67594"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67595"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67596"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7597"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7598"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75D3DB63-059D-4FE0-932B-A43351AB3469}"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652" r:id="rId1"/>
    <p:sldLayoutId id="2147485653" r:id="rId2"/>
    <p:sldLayoutId id="2147485654" r:id="rId3"/>
    <p:sldLayoutId id="2147485655" r:id="rId4"/>
    <p:sldLayoutId id="2147485656" r:id="rId5"/>
    <p:sldLayoutId id="2147485657" r:id="rId6"/>
    <p:sldLayoutId id="2147485658" r:id="rId7"/>
    <p:sldLayoutId id="2147485659" r:id="rId8"/>
    <p:sldLayoutId id="2147485660" r:id="rId9"/>
    <p:sldLayoutId id="2147485661" r:id="rId10"/>
    <p:sldLayoutId id="2147485662"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68609" name="Group 1"/>
          <p:cNvGrpSpPr>
            <a:grpSpLocks/>
          </p:cNvGrpSpPr>
          <p:nvPr/>
        </p:nvGrpSpPr>
        <p:grpSpPr bwMode="auto">
          <a:xfrm>
            <a:off x="0" y="0"/>
            <a:ext cx="9142413" cy="6916738"/>
            <a:chOff x="0" y="0"/>
            <a:chExt cx="5759" cy="4357"/>
          </a:xfrm>
        </p:grpSpPr>
        <p:sp>
          <p:nvSpPr>
            <p:cNvPr id="68610"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8611"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8612"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8613"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8614"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8615"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8616"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8617"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68618"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68619"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68620"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8621"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8622"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EB920181-6FD3-49E7-AD0D-EAB15DABA10D}"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664" r:id="rId1"/>
    <p:sldLayoutId id="2147485665" r:id="rId2"/>
    <p:sldLayoutId id="2147485666" r:id="rId3"/>
    <p:sldLayoutId id="2147485667" r:id="rId4"/>
    <p:sldLayoutId id="2147485668" r:id="rId5"/>
    <p:sldLayoutId id="2147485669" r:id="rId6"/>
    <p:sldLayoutId id="2147485670" r:id="rId7"/>
    <p:sldLayoutId id="2147485671" r:id="rId8"/>
    <p:sldLayoutId id="2147485672" r:id="rId9"/>
    <p:sldLayoutId id="2147485673" r:id="rId10"/>
    <p:sldLayoutId id="2147485674"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69633" name="Group 1"/>
          <p:cNvGrpSpPr>
            <a:grpSpLocks/>
          </p:cNvGrpSpPr>
          <p:nvPr/>
        </p:nvGrpSpPr>
        <p:grpSpPr bwMode="auto">
          <a:xfrm>
            <a:off x="0" y="0"/>
            <a:ext cx="9142413" cy="6916738"/>
            <a:chOff x="0" y="0"/>
            <a:chExt cx="5759" cy="4357"/>
          </a:xfrm>
        </p:grpSpPr>
        <p:sp>
          <p:nvSpPr>
            <p:cNvPr id="69634"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9635"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9636"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9637"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9638"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9639"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9640"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9641"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69642"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69643"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69644"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9645"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69646"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AA489B89-1176-48E3-8E9C-0C82FAD4B988}"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676" r:id="rId1"/>
    <p:sldLayoutId id="2147485677" r:id="rId2"/>
    <p:sldLayoutId id="2147485678" r:id="rId3"/>
    <p:sldLayoutId id="2147485679" r:id="rId4"/>
    <p:sldLayoutId id="2147485680" r:id="rId5"/>
    <p:sldLayoutId id="2147485681" r:id="rId6"/>
    <p:sldLayoutId id="2147485682" r:id="rId7"/>
    <p:sldLayoutId id="2147485683" r:id="rId8"/>
    <p:sldLayoutId id="2147485684" r:id="rId9"/>
    <p:sldLayoutId id="2147485685" r:id="rId10"/>
    <p:sldLayoutId id="2147485686"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70657" name="Group 1"/>
          <p:cNvGrpSpPr>
            <a:grpSpLocks/>
          </p:cNvGrpSpPr>
          <p:nvPr/>
        </p:nvGrpSpPr>
        <p:grpSpPr bwMode="auto">
          <a:xfrm>
            <a:off x="0" y="0"/>
            <a:ext cx="9142413" cy="6916738"/>
            <a:chOff x="0" y="0"/>
            <a:chExt cx="5759" cy="4357"/>
          </a:xfrm>
        </p:grpSpPr>
        <p:sp>
          <p:nvSpPr>
            <p:cNvPr id="70658"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0659"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0660"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0661"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0662"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0663"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0664"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0665"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70666"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70667"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70668"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0669"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0670"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4F0EB733-D9C1-42C3-8784-B7F5AE4F94BB}"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688" r:id="rId1"/>
    <p:sldLayoutId id="2147485689" r:id="rId2"/>
    <p:sldLayoutId id="2147485690" r:id="rId3"/>
    <p:sldLayoutId id="2147485691" r:id="rId4"/>
    <p:sldLayoutId id="2147485692" r:id="rId5"/>
    <p:sldLayoutId id="2147485693" r:id="rId6"/>
    <p:sldLayoutId id="2147485694" r:id="rId7"/>
    <p:sldLayoutId id="2147485695" r:id="rId8"/>
    <p:sldLayoutId id="2147485696" r:id="rId9"/>
    <p:sldLayoutId id="2147485697" r:id="rId10"/>
    <p:sldLayoutId id="2147485698"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7169" name="Group 1"/>
          <p:cNvGrpSpPr>
            <a:grpSpLocks/>
          </p:cNvGrpSpPr>
          <p:nvPr/>
        </p:nvGrpSpPr>
        <p:grpSpPr bwMode="auto">
          <a:xfrm>
            <a:off x="0" y="0"/>
            <a:ext cx="9142413" cy="6916738"/>
            <a:chOff x="0" y="0"/>
            <a:chExt cx="5759" cy="4357"/>
          </a:xfrm>
        </p:grpSpPr>
        <p:sp>
          <p:nvSpPr>
            <p:cNvPr id="7170"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171"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172"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173"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174"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175"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176"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177"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7178"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7179" name="Text Box 11"/>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180" name="Text Box 12"/>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181" name="Rectangle 13"/>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B25CED3C-E74F-4C23-B414-D338FF91A65A}" type="slidenum">
              <a:rPr lang="ru-RU"/>
              <a:pPr/>
              <a:t>‹#›</a:t>
            </a:fld>
            <a:endParaRPr lang="ru-RU"/>
          </a:p>
        </p:txBody>
      </p:sp>
      <p:sp>
        <p:nvSpPr>
          <p:cNvPr id="7182" name="Rectangle 14"/>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Tree>
  </p:cSld>
  <p:clrMap bg1="lt1" tx1="dk1" bg2="lt2" tx2="dk2" accent1="accent1" accent2="accent2" accent3="accent3" accent4="accent4" accent5="accent5" accent6="accent6" hlink="hlink" folHlink="folHlink"/>
  <p:sldLayoutIdLst>
    <p:sldLayoutId id="2147484944" r:id="rId1"/>
    <p:sldLayoutId id="2147484945" r:id="rId2"/>
    <p:sldLayoutId id="2147484946" r:id="rId3"/>
    <p:sldLayoutId id="2147484947" r:id="rId4"/>
    <p:sldLayoutId id="2147484948" r:id="rId5"/>
    <p:sldLayoutId id="2147484949" r:id="rId6"/>
    <p:sldLayoutId id="2147484950" r:id="rId7"/>
    <p:sldLayoutId id="2147484951" r:id="rId8"/>
    <p:sldLayoutId id="2147484952" r:id="rId9"/>
    <p:sldLayoutId id="2147484953" r:id="rId10"/>
    <p:sldLayoutId id="2147484954"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71681" name="Group 1"/>
          <p:cNvGrpSpPr>
            <a:grpSpLocks/>
          </p:cNvGrpSpPr>
          <p:nvPr/>
        </p:nvGrpSpPr>
        <p:grpSpPr bwMode="auto">
          <a:xfrm>
            <a:off x="0" y="0"/>
            <a:ext cx="9142413" cy="6916738"/>
            <a:chOff x="0" y="0"/>
            <a:chExt cx="5759" cy="4357"/>
          </a:xfrm>
        </p:grpSpPr>
        <p:sp>
          <p:nvSpPr>
            <p:cNvPr id="71682"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1683"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1684"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1685"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1686"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1687"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1688"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1689"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71690"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71691"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71692"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1693"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1694"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57268F75-F4CB-49FA-A386-515E60B97308}"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700" r:id="rId1"/>
    <p:sldLayoutId id="2147485701" r:id="rId2"/>
    <p:sldLayoutId id="2147485702" r:id="rId3"/>
    <p:sldLayoutId id="2147485703" r:id="rId4"/>
    <p:sldLayoutId id="2147485704" r:id="rId5"/>
    <p:sldLayoutId id="2147485705" r:id="rId6"/>
    <p:sldLayoutId id="2147485706" r:id="rId7"/>
    <p:sldLayoutId id="2147485707" r:id="rId8"/>
    <p:sldLayoutId id="2147485708" r:id="rId9"/>
    <p:sldLayoutId id="2147485709" r:id="rId10"/>
    <p:sldLayoutId id="2147485710"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72705" name="Group 1"/>
          <p:cNvGrpSpPr>
            <a:grpSpLocks/>
          </p:cNvGrpSpPr>
          <p:nvPr/>
        </p:nvGrpSpPr>
        <p:grpSpPr bwMode="auto">
          <a:xfrm>
            <a:off x="0" y="0"/>
            <a:ext cx="9142413" cy="6916738"/>
            <a:chOff x="0" y="0"/>
            <a:chExt cx="5759" cy="4357"/>
          </a:xfrm>
        </p:grpSpPr>
        <p:sp>
          <p:nvSpPr>
            <p:cNvPr id="72706"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2707"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2708"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2709"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2710"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2711"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2712"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2713"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72714"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72715"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72716"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2717"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2718"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ACB8A16F-67FD-4850-9116-16624725AB10}"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712" r:id="rId1"/>
    <p:sldLayoutId id="2147485713" r:id="rId2"/>
    <p:sldLayoutId id="2147485714" r:id="rId3"/>
    <p:sldLayoutId id="2147485715" r:id="rId4"/>
    <p:sldLayoutId id="2147485716" r:id="rId5"/>
    <p:sldLayoutId id="2147485717" r:id="rId6"/>
    <p:sldLayoutId id="2147485718" r:id="rId7"/>
    <p:sldLayoutId id="2147485719" r:id="rId8"/>
    <p:sldLayoutId id="2147485720" r:id="rId9"/>
    <p:sldLayoutId id="2147485721" r:id="rId10"/>
    <p:sldLayoutId id="2147485722"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73729" name="Group 1"/>
          <p:cNvGrpSpPr>
            <a:grpSpLocks/>
          </p:cNvGrpSpPr>
          <p:nvPr/>
        </p:nvGrpSpPr>
        <p:grpSpPr bwMode="auto">
          <a:xfrm>
            <a:off x="0" y="0"/>
            <a:ext cx="9142413" cy="6916738"/>
            <a:chOff x="0" y="0"/>
            <a:chExt cx="5759" cy="4357"/>
          </a:xfrm>
        </p:grpSpPr>
        <p:sp>
          <p:nvSpPr>
            <p:cNvPr id="73730"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3731"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3732"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3733"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3734"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3735"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3736"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3737"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73738"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73739"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73740"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3741"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3742"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9D0736B2-ED37-4E74-B84E-46BB192BC0A8}"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724" r:id="rId1"/>
    <p:sldLayoutId id="2147485725" r:id="rId2"/>
    <p:sldLayoutId id="2147485726" r:id="rId3"/>
    <p:sldLayoutId id="2147485727" r:id="rId4"/>
    <p:sldLayoutId id="2147485728" r:id="rId5"/>
    <p:sldLayoutId id="2147485729" r:id="rId6"/>
    <p:sldLayoutId id="2147485730" r:id="rId7"/>
    <p:sldLayoutId id="2147485731" r:id="rId8"/>
    <p:sldLayoutId id="2147485732" r:id="rId9"/>
    <p:sldLayoutId id="2147485733" r:id="rId10"/>
    <p:sldLayoutId id="2147485734"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74753" name="Group 1"/>
          <p:cNvGrpSpPr>
            <a:grpSpLocks/>
          </p:cNvGrpSpPr>
          <p:nvPr/>
        </p:nvGrpSpPr>
        <p:grpSpPr bwMode="auto">
          <a:xfrm>
            <a:off x="0" y="0"/>
            <a:ext cx="9142413" cy="6916738"/>
            <a:chOff x="0" y="0"/>
            <a:chExt cx="5759" cy="4357"/>
          </a:xfrm>
        </p:grpSpPr>
        <p:sp>
          <p:nvSpPr>
            <p:cNvPr id="74754"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4755"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4756"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4757"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4758"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4759"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4760"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4761"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74762"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74763"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74764"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4765"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4766"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13FDEA44-C14A-43D0-827B-D8EAFDF30835}"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736" r:id="rId1"/>
    <p:sldLayoutId id="2147485737" r:id="rId2"/>
    <p:sldLayoutId id="2147485738" r:id="rId3"/>
    <p:sldLayoutId id="2147485739" r:id="rId4"/>
    <p:sldLayoutId id="2147485740" r:id="rId5"/>
    <p:sldLayoutId id="2147485741" r:id="rId6"/>
    <p:sldLayoutId id="2147485742" r:id="rId7"/>
    <p:sldLayoutId id="2147485743" r:id="rId8"/>
    <p:sldLayoutId id="2147485744" r:id="rId9"/>
    <p:sldLayoutId id="2147485745" r:id="rId10"/>
    <p:sldLayoutId id="2147485746"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75777" name="Group 1"/>
          <p:cNvGrpSpPr>
            <a:grpSpLocks/>
          </p:cNvGrpSpPr>
          <p:nvPr/>
        </p:nvGrpSpPr>
        <p:grpSpPr bwMode="auto">
          <a:xfrm>
            <a:off x="0" y="0"/>
            <a:ext cx="9142413" cy="6916738"/>
            <a:chOff x="0" y="0"/>
            <a:chExt cx="5759" cy="4357"/>
          </a:xfrm>
        </p:grpSpPr>
        <p:sp>
          <p:nvSpPr>
            <p:cNvPr id="75778"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5779"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5780"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5781"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5782"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5783"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5784"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5785"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75786"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75787"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75788"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5789"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5790"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AB2170D4-36B8-42DF-96EA-F4B40B707FCB}"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748" r:id="rId1"/>
    <p:sldLayoutId id="2147485749" r:id="rId2"/>
    <p:sldLayoutId id="2147485750" r:id="rId3"/>
    <p:sldLayoutId id="2147485751" r:id="rId4"/>
    <p:sldLayoutId id="2147485752" r:id="rId5"/>
    <p:sldLayoutId id="2147485753" r:id="rId6"/>
    <p:sldLayoutId id="2147485754" r:id="rId7"/>
    <p:sldLayoutId id="2147485755" r:id="rId8"/>
    <p:sldLayoutId id="2147485756" r:id="rId9"/>
    <p:sldLayoutId id="2147485757" r:id="rId10"/>
    <p:sldLayoutId id="2147485758"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76801" name="Group 1"/>
          <p:cNvGrpSpPr>
            <a:grpSpLocks/>
          </p:cNvGrpSpPr>
          <p:nvPr/>
        </p:nvGrpSpPr>
        <p:grpSpPr bwMode="auto">
          <a:xfrm>
            <a:off x="0" y="0"/>
            <a:ext cx="9142413" cy="6916738"/>
            <a:chOff x="0" y="0"/>
            <a:chExt cx="5759" cy="4357"/>
          </a:xfrm>
        </p:grpSpPr>
        <p:sp>
          <p:nvSpPr>
            <p:cNvPr id="76802"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6803"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6804"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6805"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6806"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6807"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6808"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6809"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76810"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76811"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76812"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6813"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6814"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8C395715-D51D-4D5E-BC9D-80F63FB29A48}"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760" r:id="rId1"/>
    <p:sldLayoutId id="2147485761" r:id="rId2"/>
    <p:sldLayoutId id="2147485762" r:id="rId3"/>
    <p:sldLayoutId id="2147485763" r:id="rId4"/>
    <p:sldLayoutId id="2147485764" r:id="rId5"/>
    <p:sldLayoutId id="2147485765" r:id="rId6"/>
    <p:sldLayoutId id="2147485766" r:id="rId7"/>
    <p:sldLayoutId id="2147485767" r:id="rId8"/>
    <p:sldLayoutId id="2147485768" r:id="rId9"/>
    <p:sldLayoutId id="2147485769" r:id="rId10"/>
    <p:sldLayoutId id="2147485770"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77825" name="Group 1"/>
          <p:cNvGrpSpPr>
            <a:grpSpLocks/>
          </p:cNvGrpSpPr>
          <p:nvPr/>
        </p:nvGrpSpPr>
        <p:grpSpPr bwMode="auto">
          <a:xfrm>
            <a:off x="0" y="0"/>
            <a:ext cx="9142413" cy="6916738"/>
            <a:chOff x="0" y="0"/>
            <a:chExt cx="5759" cy="4357"/>
          </a:xfrm>
        </p:grpSpPr>
        <p:sp>
          <p:nvSpPr>
            <p:cNvPr id="77826"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7827"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7828"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7829"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7830"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7831"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7832"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7833"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77834"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77835"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77836"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7837"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7838"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C00DD43C-8333-4A1C-8FC4-03AA1707BC79}"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772" r:id="rId1"/>
    <p:sldLayoutId id="2147485773" r:id="rId2"/>
    <p:sldLayoutId id="2147485774" r:id="rId3"/>
    <p:sldLayoutId id="2147485775" r:id="rId4"/>
    <p:sldLayoutId id="2147485776" r:id="rId5"/>
    <p:sldLayoutId id="2147485777" r:id="rId6"/>
    <p:sldLayoutId id="2147485778" r:id="rId7"/>
    <p:sldLayoutId id="2147485779" r:id="rId8"/>
    <p:sldLayoutId id="2147485780" r:id="rId9"/>
    <p:sldLayoutId id="2147485781" r:id="rId10"/>
    <p:sldLayoutId id="2147485782"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78849" name="Group 1"/>
          <p:cNvGrpSpPr>
            <a:grpSpLocks/>
          </p:cNvGrpSpPr>
          <p:nvPr/>
        </p:nvGrpSpPr>
        <p:grpSpPr bwMode="auto">
          <a:xfrm>
            <a:off x="0" y="0"/>
            <a:ext cx="9142413" cy="6916738"/>
            <a:chOff x="0" y="0"/>
            <a:chExt cx="5759" cy="4357"/>
          </a:xfrm>
        </p:grpSpPr>
        <p:sp>
          <p:nvSpPr>
            <p:cNvPr id="78850"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8851"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8852"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8853"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8854"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8855"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8856"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8857"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78858"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78859"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78860"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8861"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8862"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1E0F0C70-4F2E-4E76-99FD-2BAB20ED4F92}"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784" r:id="rId1"/>
    <p:sldLayoutId id="2147485785" r:id="rId2"/>
    <p:sldLayoutId id="2147485786" r:id="rId3"/>
    <p:sldLayoutId id="2147485787" r:id="rId4"/>
    <p:sldLayoutId id="2147485788" r:id="rId5"/>
    <p:sldLayoutId id="2147485789" r:id="rId6"/>
    <p:sldLayoutId id="2147485790" r:id="rId7"/>
    <p:sldLayoutId id="2147485791" r:id="rId8"/>
    <p:sldLayoutId id="2147485792" r:id="rId9"/>
    <p:sldLayoutId id="2147485793" r:id="rId10"/>
    <p:sldLayoutId id="2147485794"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79873" name="Group 1"/>
          <p:cNvGrpSpPr>
            <a:grpSpLocks/>
          </p:cNvGrpSpPr>
          <p:nvPr/>
        </p:nvGrpSpPr>
        <p:grpSpPr bwMode="auto">
          <a:xfrm>
            <a:off x="0" y="0"/>
            <a:ext cx="9142413" cy="6916738"/>
            <a:chOff x="0" y="0"/>
            <a:chExt cx="5759" cy="4357"/>
          </a:xfrm>
        </p:grpSpPr>
        <p:sp>
          <p:nvSpPr>
            <p:cNvPr id="79874"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9875"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9876"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9877"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9878"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9879"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9880"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9881"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79882"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79883"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79884"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9885"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79886"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540EE1DB-1EE5-4AB4-BCAB-7706AF2A672A}"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796" r:id="rId1"/>
    <p:sldLayoutId id="2147485797" r:id="rId2"/>
    <p:sldLayoutId id="2147485798" r:id="rId3"/>
    <p:sldLayoutId id="2147485799" r:id="rId4"/>
    <p:sldLayoutId id="2147485800" r:id="rId5"/>
    <p:sldLayoutId id="2147485801" r:id="rId6"/>
    <p:sldLayoutId id="2147485802" r:id="rId7"/>
    <p:sldLayoutId id="2147485803" r:id="rId8"/>
    <p:sldLayoutId id="2147485804" r:id="rId9"/>
    <p:sldLayoutId id="2147485805" r:id="rId10"/>
    <p:sldLayoutId id="2147485806"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80897" name="Group 1"/>
          <p:cNvGrpSpPr>
            <a:grpSpLocks/>
          </p:cNvGrpSpPr>
          <p:nvPr/>
        </p:nvGrpSpPr>
        <p:grpSpPr bwMode="auto">
          <a:xfrm>
            <a:off x="0" y="0"/>
            <a:ext cx="9142413" cy="6916738"/>
            <a:chOff x="0" y="0"/>
            <a:chExt cx="5759" cy="4357"/>
          </a:xfrm>
        </p:grpSpPr>
        <p:sp>
          <p:nvSpPr>
            <p:cNvPr id="80898"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0899"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0900"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0901"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0902"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0903"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0904"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0905"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80906"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80907"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80908"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0909"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0910"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723900" algn="l"/>
                <a:tab pos="1447800" algn="l"/>
              </a:tabLst>
              <a:defRPr sz="1400">
                <a:solidFill>
                  <a:srgbClr val="FFFFCC"/>
                </a:solidFill>
              </a:defRPr>
            </a:lvl1pPr>
          </a:lstStyle>
          <a:p>
            <a:fld id="{F95E8BD5-69D1-42C0-BC04-A3287467A366}"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808" r:id="rId1"/>
    <p:sldLayoutId id="2147485809" r:id="rId2"/>
    <p:sldLayoutId id="2147485810" r:id="rId3"/>
    <p:sldLayoutId id="2147485811" r:id="rId4"/>
    <p:sldLayoutId id="2147485812" r:id="rId5"/>
    <p:sldLayoutId id="2147485813" r:id="rId6"/>
    <p:sldLayoutId id="2147485814" r:id="rId7"/>
    <p:sldLayoutId id="2147485815" r:id="rId8"/>
    <p:sldLayoutId id="2147485816" r:id="rId9"/>
    <p:sldLayoutId id="2147485817" r:id="rId10"/>
    <p:sldLayoutId id="2147485818"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8193" name="Group 1"/>
          <p:cNvGrpSpPr>
            <a:grpSpLocks/>
          </p:cNvGrpSpPr>
          <p:nvPr/>
        </p:nvGrpSpPr>
        <p:grpSpPr bwMode="auto">
          <a:xfrm>
            <a:off x="0" y="0"/>
            <a:ext cx="9142413" cy="6916738"/>
            <a:chOff x="0" y="0"/>
            <a:chExt cx="5759" cy="4357"/>
          </a:xfrm>
        </p:grpSpPr>
        <p:sp>
          <p:nvSpPr>
            <p:cNvPr id="8194"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195"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196"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197"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198"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199"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200"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201"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8202"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8203" name="Text Box 11"/>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204" name="Text Box 12"/>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205" name="Rectangle 13"/>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D9D6BDA8-47EA-49B6-A304-3264200335FA}" type="slidenum">
              <a:rPr lang="ru-RU"/>
              <a:pPr/>
              <a:t>‹#›</a:t>
            </a:fld>
            <a:endParaRPr lang="ru-RU"/>
          </a:p>
        </p:txBody>
      </p:sp>
      <p:sp>
        <p:nvSpPr>
          <p:cNvPr id="8206" name="Rectangle 14"/>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Tree>
  </p:cSld>
  <p:clrMap bg1="lt1" tx1="dk1" bg2="lt2" tx2="dk2" accent1="accent1" accent2="accent2" accent3="accent3" accent4="accent4" accent5="accent5" accent6="accent6" hlink="hlink" folHlink="folHlink"/>
  <p:sldLayoutIdLst>
    <p:sldLayoutId id="2147484956" r:id="rId1"/>
    <p:sldLayoutId id="2147484957" r:id="rId2"/>
    <p:sldLayoutId id="2147484958" r:id="rId3"/>
    <p:sldLayoutId id="2147484959" r:id="rId4"/>
    <p:sldLayoutId id="2147484960" r:id="rId5"/>
    <p:sldLayoutId id="2147484961" r:id="rId6"/>
    <p:sldLayoutId id="2147484962" r:id="rId7"/>
    <p:sldLayoutId id="2147484963" r:id="rId8"/>
    <p:sldLayoutId id="2147484964" r:id="rId9"/>
    <p:sldLayoutId id="2147484965" r:id="rId10"/>
    <p:sldLayoutId id="2147484966"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81921" name="Group 1"/>
          <p:cNvGrpSpPr>
            <a:grpSpLocks/>
          </p:cNvGrpSpPr>
          <p:nvPr/>
        </p:nvGrpSpPr>
        <p:grpSpPr bwMode="auto">
          <a:xfrm>
            <a:off x="0" y="0"/>
            <a:ext cx="9142413" cy="6916738"/>
            <a:chOff x="0" y="0"/>
            <a:chExt cx="5759" cy="4357"/>
          </a:xfrm>
        </p:grpSpPr>
        <p:sp>
          <p:nvSpPr>
            <p:cNvPr id="81922"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1923"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1924"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1925"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1926"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1927"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1928"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1929"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81930"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81931"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81932"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1933"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1934"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C2BB5B90-71DF-4CA0-8D26-C1F1911F9CE6}"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820" r:id="rId1"/>
    <p:sldLayoutId id="2147485821" r:id="rId2"/>
    <p:sldLayoutId id="2147485822" r:id="rId3"/>
    <p:sldLayoutId id="2147485823" r:id="rId4"/>
    <p:sldLayoutId id="2147485824" r:id="rId5"/>
    <p:sldLayoutId id="2147485825" r:id="rId6"/>
    <p:sldLayoutId id="2147485826" r:id="rId7"/>
    <p:sldLayoutId id="2147485827" r:id="rId8"/>
    <p:sldLayoutId id="2147485828" r:id="rId9"/>
    <p:sldLayoutId id="2147485829" r:id="rId10"/>
    <p:sldLayoutId id="2147485830"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82945" name="Group 1"/>
          <p:cNvGrpSpPr>
            <a:grpSpLocks/>
          </p:cNvGrpSpPr>
          <p:nvPr/>
        </p:nvGrpSpPr>
        <p:grpSpPr bwMode="auto">
          <a:xfrm>
            <a:off x="0" y="0"/>
            <a:ext cx="9142413" cy="6916738"/>
            <a:chOff x="0" y="0"/>
            <a:chExt cx="5759" cy="4357"/>
          </a:xfrm>
        </p:grpSpPr>
        <p:sp>
          <p:nvSpPr>
            <p:cNvPr id="82946"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2947"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2948"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2949"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2950"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2951"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2952"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2953"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82954"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82955"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82956"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2957"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2958"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2507E11E-2ED9-4E0B-9209-3ED0D601D8D1}"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832" r:id="rId1"/>
    <p:sldLayoutId id="2147485833" r:id="rId2"/>
    <p:sldLayoutId id="2147485834" r:id="rId3"/>
    <p:sldLayoutId id="2147485835" r:id="rId4"/>
    <p:sldLayoutId id="2147485836" r:id="rId5"/>
    <p:sldLayoutId id="2147485837" r:id="rId6"/>
    <p:sldLayoutId id="2147485838" r:id="rId7"/>
    <p:sldLayoutId id="2147485839" r:id="rId8"/>
    <p:sldLayoutId id="2147485840" r:id="rId9"/>
    <p:sldLayoutId id="2147485841" r:id="rId10"/>
    <p:sldLayoutId id="2147485842"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83969" name="Group 1"/>
          <p:cNvGrpSpPr>
            <a:grpSpLocks/>
          </p:cNvGrpSpPr>
          <p:nvPr/>
        </p:nvGrpSpPr>
        <p:grpSpPr bwMode="auto">
          <a:xfrm>
            <a:off x="0" y="0"/>
            <a:ext cx="9142413" cy="6916738"/>
            <a:chOff x="0" y="0"/>
            <a:chExt cx="5759" cy="4357"/>
          </a:xfrm>
        </p:grpSpPr>
        <p:sp>
          <p:nvSpPr>
            <p:cNvPr id="83970"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3971"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3972"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3973"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3974"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3975"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3976"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3977"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83978"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83979"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83980"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3981"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3982"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FF919441-9816-4DDC-98F9-40489BA82818}"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844" r:id="rId1"/>
    <p:sldLayoutId id="2147485845" r:id="rId2"/>
    <p:sldLayoutId id="2147485846" r:id="rId3"/>
    <p:sldLayoutId id="2147485847" r:id="rId4"/>
    <p:sldLayoutId id="2147485848" r:id="rId5"/>
    <p:sldLayoutId id="2147485849" r:id="rId6"/>
    <p:sldLayoutId id="2147485850" r:id="rId7"/>
    <p:sldLayoutId id="2147485851" r:id="rId8"/>
    <p:sldLayoutId id="2147485852" r:id="rId9"/>
    <p:sldLayoutId id="2147485853" r:id="rId10"/>
    <p:sldLayoutId id="2147485854"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84993" name="Group 1"/>
          <p:cNvGrpSpPr>
            <a:grpSpLocks/>
          </p:cNvGrpSpPr>
          <p:nvPr/>
        </p:nvGrpSpPr>
        <p:grpSpPr bwMode="auto">
          <a:xfrm>
            <a:off x="0" y="0"/>
            <a:ext cx="9142413" cy="6916738"/>
            <a:chOff x="0" y="0"/>
            <a:chExt cx="5759" cy="4357"/>
          </a:xfrm>
        </p:grpSpPr>
        <p:sp>
          <p:nvSpPr>
            <p:cNvPr id="84994"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4995"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4996"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4997"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4998"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4999"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5000"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5001"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85002"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85003"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85004"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5005"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5006"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659E485A-FE4D-4C63-AED6-D1143B122F75}"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856" r:id="rId1"/>
    <p:sldLayoutId id="2147485857" r:id="rId2"/>
    <p:sldLayoutId id="2147485858" r:id="rId3"/>
    <p:sldLayoutId id="2147485859" r:id="rId4"/>
    <p:sldLayoutId id="2147485860" r:id="rId5"/>
    <p:sldLayoutId id="2147485861" r:id="rId6"/>
    <p:sldLayoutId id="2147485862" r:id="rId7"/>
    <p:sldLayoutId id="2147485863" r:id="rId8"/>
    <p:sldLayoutId id="2147485864" r:id="rId9"/>
    <p:sldLayoutId id="2147485865" r:id="rId10"/>
    <p:sldLayoutId id="2147485866"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86017" name="Group 1"/>
          <p:cNvGrpSpPr>
            <a:grpSpLocks/>
          </p:cNvGrpSpPr>
          <p:nvPr/>
        </p:nvGrpSpPr>
        <p:grpSpPr bwMode="auto">
          <a:xfrm>
            <a:off x="0" y="0"/>
            <a:ext cx="9142413" cy="6916738"/>
            <a:chOff x="0" y="0"/>
            <a:chExt cx="5759" cy="4357"/>
          </a:xfrm>
        </p:grpSpPr>
        <p:sp>
          <p:nvSpPr>
            <p:cNvPr id="86018"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6019"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6020"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6021"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6022"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6023"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6024"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6025"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86026"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86027"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86028"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6029"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6030"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1B72C218-EC7C-4B16-8D81-01006B293334}"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868" r:id="rId1"/>
    <p:sldLayoutId id="2147485869" r:id="rId2"/>
    <p:sldLayoutId id="2147485870" r:id="rId3"/>
    <p:sldLayoutId id="2147485871" r:id="rId4"/>
    <p:sldLayoutId id="2147485872" r:id="rId5"/>
    <p:sldLayoutId id="2147485873" r:id="rId6"/>
    <p:sldLayoutId id="2147485874" r:id="rId7"/>
    <p:sldLayoutId id="2147485875" r:id="rId8"/>
    <p:sldLayoutId id="2147485876" r:id="rId9"/>
    <p:sldLayoutId id="2147485877" r:id="rId10"/>
    <p:sldLayoutId id="2147485878"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87041" name="Group 1"/>
          <p:cNvGrpSpPr>
            <a:grpSpLocks/>
          </p:cNvGrpSpPr>
          <p:nvPr/>
        </p:nvGrpSpPr>
        <p:grpSpPr bwMode="auto">
          <a:xfrm>
            <a:off x="0" y="0"/>
            <a:ext cx="9142413" cy="6916738"/>
            <a:chOff x="0" y="0"/>
            <a:chExt cx="5759" cy="4357"/>
          </a:xfrm>
        </p:grpSpPr>
        <p:sp>
          <p:nvSpPr>
            <p:cNvPr id="87042"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7043"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7044"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7045"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7046"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7047"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7048"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7049"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87050"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87051"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87052"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7053"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7054"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E1A2B207-6670-4619-A873-E4D0F6869161}"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880" r:id="rId1"/>
    <p:sldLayoutId id="2147485881" r:id="rId2"/>
    <p:sldLayoutId id="2147485882" r:id="rId3"/>
    <p:sldLayoutId id="2147485883" r:id="rId4"/>
    <p:sldLayoutId id="2147485884" r:id="rId5"/>
    <p:sldLayoutId id="2147485885" r:id="rId6"/>
    <p:sldLayoutId id="2147485886" r:id="rId7"/>
    <p:sldLayoutId id="2147485887" r:id="rId8"/>
    <p:sldLayoutId id="2147485888" r:id="rId9"/>
    <p:sldLayoutId id="2147485889" r:id="rId10"/>
    <p:sldLayoutId id="2147485890"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88065" name="Group 1"/>
          <p:cNvGrpSpPr>
            <a:grpSpLocks/>
          </p:cNvGrpSpPr>
          <p:nvPr/>
        </p:nvGrpSpPr>
        <p:grpSpPr bwMode="auto">
          <a:xfrm>
            <a:off x="0" y="0"/>
            <a:ext cx="9142413" cy="6916738"/>
            <a:chOff x="0" y="0"/>
            <a:chExt cx="5759" cy="4357"/>
          </a:xfrm>
        </p:grpSpPr>
        <p:sp>
          <p:nvSpPr>
            <p:cNvPr id="88066"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8067"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8068"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8069"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8070"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8071"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8072"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8073"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88074"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88075"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88076"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8077"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8078"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D258E7AF-29B1-4CF8-81D9-A1FE311A5259}"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892" r:id="rId1"/>
    <p:sldLayoutId id="2147485893" r:id="rId2"/>
    <p:sldLayoutId id="2147485894" r:id="rId3"/>
    <p:sldLayoutId id="2147485895" r:id="rId4"/>
    <p:sldLayoutId id="2147485896" r:id="rId5"/>
    <p:sldLayoutId id="2147485897" r:id="rId6"/>
    <p:sldLayoutId id="2147485898" r:id="rId7"/>
    <p:sldLayoutId id="2147485899" r:id="rId8"/>
    <p:sldLayoutId id="2147485900" r:id="rId9"/>
    <p:sldLayoutId id="2147485901" r:id="rId10"/>
    <p:sldLayoutId id="2147485902"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89089" name="Group 1"/>
          <p:cNvGrpSpPr>
            <a:grpSpLocks/>
          </p:cNvGrpSpPr>
          <p:nvPr/>
        </p:nvGrpSpPr>
        <p:grpSpPr bwMode="auto">
          <a:xfrm>
            <a:off x="0" y="0"/>
            <a:ext cx="9142413" cy="6916738"/>
            <a:chOff x="0" y="0"/>
            <a:chExt cx="5759" cy="4357"/>
          </a:xfrm>
        </p:grpSpPr>
        <p:sp>
          <p:nvSpPr>
            <p:cNvPr id="89090"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9091"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9092"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9093"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9094"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9095"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9096"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9097"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89098"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89099"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89100"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9101"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9102"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6524EEA5-956A-4F4C-905E-14CC885FA932}"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904" r:id="rId1"/>
    <p:sldLayoutId id="2147485905" r:id="rId2"/>
    <p:sldLayoutId id="2147485906" r:id="rId3"/>
    <p:sldLayoutId id="2147485907" r:id="rId4"/>
    <p:sldLayoutId id="2147485908" r:id="rId5"/>
    <p:sldLayoutId id="2147485909" r:id="rId6"/>
    <p:sldLayoutId id="2147485910" r:id="rId7"/>
    <p:sldLayoutId id="2147485911" r:id="rId8"/>
    <p:sldLayoutId id="2147485912" r:id="rId9"/>
    <p:sldLayoutId id="2147485913" r:id="rId10"/>
    <p:sldLayoutId id="2147485914"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90113" name="Group 1"/>
          <p:cNvGrpSpPr>
            <a:grpSpLocks/>
          </p:cNvGrpSpPr>
          <p:nvPr/>
        </p:nvGrpSpPr>
        <p:grpSpPr bwMode="auto">
          <a:xfrm>
            <a:off x="0" y="0"/>
            <a:ext cx="9142413" cy="6916738"/>
            <a:chOff x="0" y="0"/>
            <a:chExt cx="5759" cy="4357"/>
          </a:xfrm>
        </p:grpSpPr>
        <p:sp>
          <p:nvSpPr>
            <p:cNvPr id="90114"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0115"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0116"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0117"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0118"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0119"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0120"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0121"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90122"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90123"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90124"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0125"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0126"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0DD4CB7F-36F0-4742-9F96-90D845361704}"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916" r:id="rId1"/>
    <p:sldLayoutId id="2147485917" r:id="rId2"/>
    <p:sldLayoutId id="2147485918" r:id="rId3"/>
    <p:sldLayoutId id="2147485919" r:id="rId4"/>
    <p:sldLayoutId id="2147485920" r:id="rId5"/>
    <p:sldLayoutId id="2147485921" r:id="rId6"/>
    <p:sldLayoutId id="2147485922" r:id="rId7"/>
    <p:sldLayoutId id="2147485923" r:id="rId8"/>
    <p:sldLayoutId id="2147485924" r:id="rId9"/>
    <p:sldLayoutId id="2147485925" r:id="rId10"/>
    <p:sldLayoutId id="2147485926"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91137" name="Group 1"/>
          <p:cNvGrpSpPr>
            <a:grpSpLocks/>
          </p:cNvGrpSpPr>
          <p:nvPr/>
        </p:nvGrpSpPr>
        <p:grpSpPr bwMode="auto">
          <a:xfrm>
            <a:off x="0" y="0"/>
            <a:ext cx="9142413" cy="6916738"/>
            <a:chOff x="0" y="0"/>
            <a:chExt cx="5759" cy="4357"/>
          </a:xfrm>
        </p:grpSpPr>
        <p:sp>
          <p:nvSpPr>
            <p:cNvPr id="91138"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1139"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1140"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1141"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1142"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1143"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1144"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1145"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91146"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91147"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91148"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1149"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1150"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C653654B-C348-4B05-ACD2-335349CA2728}"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928" r:id="rId1"/>
    <p:sldLayoutId id="2147485929" r:id="rId2"/>
    <p:sldLayoutId id="2147485930" r:id="rId3"/>
    <p:sldLayoutId id="2147485931" r:id="rId4"/>
    <p:sldLayoutId id="2147485932" r:id="rId5"/>
    <p:sldLayoutId id="2147485933" r:id="rId6"/>
    <p:sldLayoutId id="2147485934" r:id="rId7"/>
    <p:sldLayoutId id="2147485935" r:id="rId8"/>
    <p:sldLayoutId id="2147485936" r:id="rId9"/>
    <p:sldLayoutId id="2147485937" r:id="rId10"/>
    <p:sldLayoutId id="2147485938"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9217" name="Group 1"/>
          <p:cNvGrpSpPr>
            <a:grpSpLocks/>
          </p:cNvGrpSpPr>
          <p:nvPr/>
        </p:nvGrpSpPr>
        <p:grpSpPr bwMode="auto">
          <a:xfrm>
            <a:off x="0" y="0"/>
            <a:ext cx="9142413" cy="6916738"/>
            <a:chOff x="0" y="0"/>
            <a:chExt cx="5759" cy="4357"/>
          </a:xfrm>
        </p:grpSpPr>
        <p:sp>
          <p:nvSpPr>
            <p:cNvPr id="9218"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219"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220"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221"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222"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223"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224"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225"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9226"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9227"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9228"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229"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230"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723900" algn="l"/>
                <a:tab pos="1447800" algn="l"/>
              </a:tabLst>
              <a:defRPr sz="1400">
                <a:solidFill>
                  <a:srgbClr val="FFFFCC"/>
                </a:solidFill>
              </a:defRPr>
            </a:lvl1pPr>
          </a:lstStyle>
          <a:p>
            <a:fld id="{0E1DB2BE-C336-49EA-B829-AF01F2E48795}"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4968" r:id="rId1"/>
    <p:sldLayoutId id="2147484969" r:id="rId2"/>
    <p:sldLayoutId id="2147484970" r:id="rId3"/>
    <p:sldLayoutId id="2147484971" r:id="rId4"/>
    <p:sldLayoutId id="2147484972" r:id="rId5"/>
    <p:sldLayoutId id="2147484973" r:id="rId6"/>
    <p:sldLayoutId id="2147484974" r:id="rId7"/>
    <p:sldLayoutId id="2147484975" r:id="rId8"/>
    <p:sldLayoutId id="2147484976" r:id="rId9"/>
    <p:sldLayoutId id="2147484977" r:id="rId10"/>
    <p:sldLayoutId id="2147484978"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92161" name="Group 1"/>
          <p:cNvGrpSpPr>
            <a:grpSpLocks/>
          </p:cNvGrpSpPr>
          <p:nvPr/>
        </p:nvGrpSpPr>
        <p:grpSpPr bwMode="auto">
          <a:xfrm>
            <a:off x="0" y="0"/>
            <a:ext cx="9142413" cy="6916738"/>
            <a:chOff x="0" y="0"/>
            <a:chExt cx="5759" cy="4357"/>
          </a:xfrm>
        </p:grpSpPr>
        <p:sp>
          <p:nvSpPr>
            <p:cNvPr id="92162"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2163"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2164"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2165"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2166"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2167"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2168"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2169"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92170"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92171"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92172"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2173"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2174"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9D6F010F-F566-4FD8-9BDC-E7B54E79EB28}"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940" r:id="rId1"/>
    <p:sldLayoutId id="2147485941" r:id="rId2"/>
    <p:sldLayoutId id="2147485942" r:id="rId3"/>
    <p:sldLayoutId id="2147485943" r:id="rId4"/>
    <p:sldLayoutId id="2147485944" r:id="rId5"/>
    <p:sldLayoutId id="2147485945" r:id="rId6"/>
    <p:sldLayoutId id="2147485946" r:id="rId7"/>
    <p:sldLayoutId id="2147485947" r:id="rId8"/>
    <p:sldLayoutId id="2147485948" r:id="rId9"/>
    <p:sldLayoutId id="2147485949" r:id="rId10"/>
    <p:sldLayoutId id="2147485950"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93185" name="Group 1"/>
          <p:cNvGrpSpPr>
            <a:grpSpLocks/>
          </p:cNvGrpSpPr>
          <p:nvPr/>
        </p:nvGrpSpPr>
        <p:grpSpPr bwMode="auto">
          <a:xfrm>
            <a:off x="0" y="0"/>
            <a:ext cx="9142413" cy="6916738"/>
            <a:chOff x="0" y="0"/>
            <a:chExt cx="5759" cy="4357"/>
          </a:xfrm>
        </p:grpSpPr>
        <p:sp>
          <p:nvSpPr>
            <p:cNvPr id="93186"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3187"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3188"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3189"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3190"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3191"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3192"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3193"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93194"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93195"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93196"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3197"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3198"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AE9995F5-DE6F-4B7B-A8AC-E57025D08184}"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952" r:id="rId1"/>
    <p:sldLayoutId id="2147485953" r:id="rId2"/>
    <p:sldLayoutId id="2147485954" r:id="rId3"/>
    <p:sldLayoutId id="2147485955" r:id="rId4"/>
    <p:sldLayoutId id="2147485956" r:id="rId5"/>
    <p:sldLayoutId id="2147485957" r:id="rId6"/>
    <p:sldLayoutId id="2147485958" r:id="rId7"/>
    <p:sldLayoutId id="2147485959" r:id="rId8"/>
    <p:sldLayoutId id="2147485960" r:id="rId9"/>
    <p:sldLayoutId id="2147485961" r:id="rId10"/>
    <p:sldLayoutId id="2147485962"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94209" name="Group 1"/>
          <p:cNvGrpSpPr>
            <a:grpSpLocks/>
          </p:cNvGrpSpPr>
          <p:nvPr/>
        </p:nvGrpSpPr>
        <p:grpSpPr bwMode="auto">
          <a:xfrm>
            <a:off x="0" y="0"/>
            <a:ext cx="9142413" cy="6916738"/>
            <a:chOff x="0" y="0"/>
            <a:chExt cx="5759" cy="4357"/>
          </a:xfrm>
        </p:grpSpPr>
        <p:sp>
          <p:nvSpPr>
            <p:cNvPr id="94210"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4211"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4212"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4213"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4214"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4215"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4216"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4217"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94218"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94219"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94220"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4221"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4222"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F3A22CB0-9CFE-414C-A1B3-567BFAA9389A}"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964" r:id="rId1"/>
    <p:sldLayoutId id="2147485965" r:id="rId2"/>
    <p:sldLayoutId id="2147485966" r:id="rId3"/>
    <p:sldLayoutId id="2147485967" r:id="rId4"/>
    <p:sldLayoutId id="2147485968" r:id="rId5"/>
    <p:sldLayoutId id="2147485969" r:id="rId6"/>
    <p:sldLayoutId id="2147485970" r:id="rId7"/>
    <p:sldLayoutId id="2147485971" r:id="rId8"/>
    <p:sldLayoutId id="2147485972" r:id="rId9"/>
    <p:sldLayoutId id="2147485973" r:id="rId10"/>
    <p:sldLayoutId id="2147485974"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95233" name="Group 1"/>
          <p:cNvGrpSpPr>
            <a:grpSpLocks/>
          </p:cNvGrpSpPr>
          <p:nvPr/>
        </p:nvGrpSpPr>
        <p:grpSpPr bwMode="auto">
          <a:xfrm>
            <a:off x="0" y="0"/>
            <a:ext cx="9142413" cy="6916738"/>
            <a:chOff x="0" y="0"/>
            <a:chExt cx="5759" cy="4357"/>
          </a:xfrm>
        </p:grpSpPr>
        <p:sp>
          <p:nvSpPr>
            <p:cNvPr id="95234"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5235"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5236"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5237"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5238"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5239"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5240"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5241"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95242"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95243"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95244"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5245"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5246"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723900" algn="l"/>
                <a:tab pos="1447800" algn="l"/>
              </a:tabLst>
              <a:defRPr sz="1400">
                <a:solidFill>
                  <a:srgbClr val="FFFFCC"/>
                </a:solidFill>
              </a:defRPr>
            </a:lvl1pPr>
          </a:lstStyle>
          <a:p>
            <a:fld id="{8D0F9944-68CD-4C4A-9A0A-C3C872ED74DF}"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976" r:id="rId1"/>
    <p:sldLayoutId id="2147485977" r:id="rId2"/>
    <p:sldLayoutId id="2147485978" r:id="rId3"/>
    <p:sldLayoutId id="2147485979" r:id="rId4"/>
    <p:sldLayoutId id="2147485980" r:id="rId5"/>
    <p:sldLayoutId id="2147485981" r:id="rId6"/>
    <p:sldLayoutId id="2147485982" r:id="rId7"/>
    <p:sldLayoutId id="2147485983" r:id="rId8"/>
    <p:sldLayoutId id="2147485984" r:id="rId9"/>
    <p:sldLayoutId id="2147485985" r:id="rId10"/>
    <p:sldLayoutId id="2147485986"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96257" name="Group 1"/>
          <p:cNvGrpSpPr>
            <a:grpSpLocks/>
          </p:cNvGrpSpPr>
          <p:nvPr/>
        </p:nvGrpSpPr>
        <p:grpSpPr bwMode="auto">
          <a:xfrm>
            <a:off x="0" y="0"/>
            <a:ext cx="9142413" cy="6916738"/>
            <a:chOff x="0" y="0"/>
            <a:chExt cx="5759" cy="4357"/>
          </a:xfrm>
        </p:grpSpPr>
        <p:sp>
          <p:nvSpPr>
            <p:cNvPr id="96258"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6259"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6260"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6261"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6262"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6263"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6264"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6265"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96266"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96267"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96268"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6269"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6270"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B49FCAA9-E058-4095-AB01-B6EB5DD7C75F}"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5988" r:id="rId1"/>
    <p:sldLayoutId id="2147485989" r:id="rId2"/>
    <p:sldLayoutId id="2147485990" r:id="rId3"/>
    <p:sldLayoutId id="2147485991" r:id="rId4"/>
    <p:sldLayoutId id="2147485992" r:id="rId5"/>
    <p:sldLayoutId id="2147485993" r:id="rId6"/>
    <p:sldLayoutId id="2147485994" r:id="rId7"/>
    <p:sldLayoutId id="2147485995" r:id="rId8"/>
    <p:sldLayoutId id="2147485996" r:id="rId9"/>
    <p:sldLayoutId id="2147485997" r:id="rId10"/>
    <p:sldLayoutId id="2147485998"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97281" name="Group 1"/>
          <p:cNvGrpSpPr>
            <a:grpSpLocks/>
          </p:cNvGrpSpPr>
          <p:nvPr/>
        </p:nvGrpSpPr>
        <p:grpSpPr bwMode="auto">
          <a:xfrm>
            <a:off x="0" y="0"/>
            <a:ext cx="9142413" cy="6916738"/>
            <a:chOff x="0" y="0"/>
            <a:chExt cx="5759" cy="4357"/>
          </a:xfrm>
        </p:grpSpPr>
        <p:sp>
          <p:nvSpPr>
            <p:cNvPr id="97282"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7283"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7284"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7285"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7286"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7287"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7288"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7289"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97290"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97291"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97292"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7293"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7294"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5DA1DFC3-F73A-4581-B20A-D3BAE56E9294}"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6000" r:id="rId1"/>
    <p:sldLayoutId id="2147486001" r:id="rId2"/>
    <p:sldLayoutId id="2147486002" r:id="rId3"/>
    <p:sldLayoutId id="2147486003" r:id="rId4"/>
    <p:sldLayoutId id="2147486004" r:id="rId5"/>
    <p:sldLayoutId id="2147486005" r:id="rId6"/>
    <p:sldLayoutId id="2147486006" r:id="rId7"/>
    <p:sldLayoutId id="2147486007" r:id="rId8"/>
    <p:sldLayoutId id="2147486008" r:id="rId9"/>
    <p:sldLayoutId id="2147486009" r:id="rId10"/>
    <p:sldLayoutId id="2147486010"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98305" name="Group 1"/>
          <p:cNvGrpSpPr>
            <a:grpSpLocks/>
          </p:cNvGrpSpPr>
          <p:nvPr/>
        </p:nvGrpSpPr>
        <p:grpSpPr bwMode="auto">
          <a:xfrm>
            <a:off x="0" y="0"/>
            <a:ext cx="9142413" cy="6916738"/>
            <a:chOff x="0" y="0"/>
            <a:chExt cx="5759" cy="4357"/>
          </a:xfrm>
        </p:grpSpPr>
        <p:sp>
          <p:nvSpPr>
            <p:cNvPr id="98306"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8307"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8308"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8309"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8310"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8311"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8312"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8313"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98314"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98315"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98316"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8317"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8318"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6D286498-3A9B-4EFC-BDAE-BE4866E48F63}"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6012" r:id="rId1"/>
    <p:sldLayoutId id="2147486013" r:id="rId2"/>
    <p:sldLayoutId id="2147486014" r:id="rId3"/>
    <p:sldLayoutId id="2147486015" r:id="rId4"/>
    <p:sldLayoutId id="2147486016" r:id="rId5"/>
    <p:sldLayoutId id="2147486017" r:id="rId6"/>
    <p:sldLayoutId id="2147486018" r:id="rId7"/>
    <p:sldLayoutId id="2147486019" r:id="rId8"/>
    <p:sldLayoutId id="2147486020" r:id="rId9"/>
    <p:sldLayoutId id="2147486021" r:id="rId10"/>
    <p:sldLayoutId id="2147486022"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99329" name="Group 1"/>
          <p:cNvGrpSpPr>
            <a:grpSpLocks/>
          </p:cNvGrpSpPr>
          <p:nvPr/>
        </p:nvGrpSpPr>
        <p:grpSpPr bwMode="auto">
          <a:xfrm>
            <a:off x="0" y="0"/>
            <a:ext cx="9142413" cy="6916738"/>
            <a:chOff x="0" y="0"/>
            <a:chExt cx="5759" cy="4357"/>
          </a:xfrm>
        </p:grpSpPr>
        <p:sp>
          <p:nvSpPr>
            <p:cNvPr id="99330"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9331"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9332"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9333"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9334"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9335"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9336"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9337"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99338"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99339"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99340"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9341"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99342"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E5C42F49-9D60-4D5A-94C5-BB86D8CF6ED8}"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6024" r:id="rId1"/>
    <p:sldLayoutId id="2147486025" r:id="rId2"/>
    <p:sldLayoutId id="2147486026" r:id="rId3"/>
    <p:sldLayoutId id="2147486027" r:id="rId4"/>
    <p:sldLayoutId id="2147486028" r:id="rId5"/>
    <p:sldLayoutId id="2147486029" r:id="rId6"/>
    <p:sldLayoutId id="2147486030" r:id="rId7"/>
    <p:sldLayoutId id="2147486031" r:id="rId8"/>
    <p:sldLayoutId id="2147486032" r:id="rId9"/>
    <p:sldLayoutId id="2147486033" r:id="rId10"/>
    <p:sldLayoutId id="2147486034"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100353" name="Group 1"/>
          <p:cNvGrpSpPr>
            <a:grpSpLocks/>
          </p:cNvGrpSpPr>
          <p:nvPr/>
        </p:nvGrpSpPr>
        <p:grpSpPr bwMode="auto">
          <a:xfrm>
            <a:off x="0" y="0"/>
            <a:ext cx="9142413" cy="6916738"/>
            <a:chOff x="0" y="0"/>
            <a:chExt cx="5759" cy="4357"/>
          </a:xfrm>
        </p:grpSpPr>
        <p:sp>
          <p:nvSpPr>
            <p:cNvPr id="100354"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0355"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0356"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0357"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0358"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0359"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0360"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0361"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100362"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100363"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100364"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0365"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0366"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C8F907DD-E809-4E59-9DC0-B005678EF572}"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6036" r:id="rId1"/>
    <p:sldLayoutId id="2147486037" r:id="rId2"/>
    <p:sldLayoutId id="2147486038" r:id="rId3"/>
    <p:sldLayoutId id="2147486039" r:id="rId4"/>
    <p:sldLayoutId id="2147486040" r:id="rId5"/>
    <p:sldLayoutId id="2147486041" r:id="rId6"/>
    <p:sldLayoutId id="2147486042" r:id="rId7"/>
    <p:sldLayoutId id="2147486043" r:id="rId8"/>
    <p:sldLayoutId id="2147486044" r:id="rId9"/>
    <p:sldLayoutId id="2147486045" r:id="rId10"/>
    <p:sldLayoutId id="2147486046"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20011"/>
            </a:gs>
            <a:gs pos="50000">
              <a:srgbClr val="660033"/>
            </a:gs>
            <a:gs pos="100000">
              <a:srgbClr val="220011"/>
            </a:gs>
          </a:gsLst>
          <a:lin ang="0" scaled="1"/>
        </a:gradFill>
        <a:effectLst/>
      </p:bgPr>
    </p:bg>
    <p:spTree>
      <p:nvGrpSpPr>
        <p:cNvPr id="1" name=""/>
        <p:cNvGrpSpPr/>
        <p:nvPr/>
      </p:nvGrpSpPr>
      <p:grpSpPr>
        <a:xfrm>
          <a:off x="0" y="0"/>
          <a:ext cx="0" cy="0"/>
          <a:chOff x="0" y="0"/>
          <a:chExt cx="0" cy="0"/>
        </a:xfrm>
      </p:grpSpPr>
      <p:grpSp>
        <p:nvGrpSpPr>
          <p:cNvPr id="101377" name="Group 1"/>
          <p:cNvGrpSpPr>
            <a:grpSpLocks/>
          </p:cNvGrpSpPr>
          <p:nvPr/>
        </p:nvGrpSpPr>
        <p:grpSpPr bwMode="auto">
          <a:xfrm>
            <a:off x="0" y="0"/>
            <a:ext cx="9142413" cy="6916738"/>
            <a:chOff x="0" y="0"/>
            <a:chExt cx="5759" cy="4357"/>
          </a:xfrm>
        </p:grpSpPr>
        <p:sp>
          <p:nvSpPr>
            <p:cNvPr id="101378" name="Rectangle 2"/>
            <p:cNvSpPr>
              <a:spLocks noChangeArrowheads="1"/>
            </p:cNvSpPr>
            <p:nvPr/>
          </p:nvSpPr>
          <p:spPr bwMode="auto">
            <a:xfrm>
              <a:off x="5533" y="280"/>
              <a:ext cx="226" cy="1985"/>
            </a:xfrm>
            <a:prstGeom prst="rect">
              <a:avLst/>
            </a:prstGeom>
            <a:gradFill rotWithShape="0">
              <a:gsLst>
                <a:gs pos="0">
                  <a:srgbClr val="220011"/>
                </a:gs>
                <a:gs pos="50000">
                  <a:srgbClr val="9C004E"/>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1379" name="Freeform 3"/>
            <p:cNvSpPr>
              <a:spLocks noChangeArrowheads="1"/>
            </p:cNvSpPr>
            <p:nvPr/>
          </p:nvSpPr>
          <p:spPr bwMode="auto">
            <a:xfrm>
              <a:off x="0" y="0"/>
              <a:ext cx="5759" cy="1343"/>
            </a:xfrm>
            <a:custGeom>
              <a:avLst/>
              <a:gdLst>
                <a:gd name="T0" fmla="*/ 0 w 5760"/>
                <a:gd name="T1" fmla="*/ 0 h 1104"/>
                <a:gd name="T2" fmla="*/ 5760 w 5760"/>
                <a:gd name="T3" fmla="*/ 0 h 1104"/>
                <a:gd name="T4" fmla="*/ 5760 w 5760"/>
                <a:gd name="T5" fmla="*/ 877 h 1104"/>
                <a:gd name="T6" fmla="*/ 3600 w 5760"/>
                <a:gd name="T7" fmla="*/ 760 h 1104"/>
                <a:gd name="T8" fmla="*/ 0 w 5760"/>
                <a:gd name="T9" fmla="*/ 1217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1380" name="Freeform 4"/>
            <p:cNvSpPr>
              <a:spLocks noChangeArrowheads="1"/>
            </p:cNvSpPr>
            <p:nvPr/>
          </p:nvSpPr>
          <p:spPr bwMode="auto">
            <a:xfrm>
              <a:off x="0" y="733"/>
              <a:ext cx="5759" cy="3586"/>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rgbClr val="220011"/>
                </a:gs>
                <a:gs pos="50000">
                  <a:srgbClr val="660033"/>
                </a:gs>
                <a:gs pos="100000">
                  <a:srgbClr val="22001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1381" name="Freeform 5"/>
            <p:cNvSpPr>
              <a:spLocks noChangeArrowheads="1"/>
            </p:cNvSpPr>
            <p:nvPr/>
          </p:nvSpPr>
          <p:spPr bwMode="auto">
            <a:xfrm>
              <a:off x="0" y="184"/>
              <a:ext cx="5759" cy="537"/>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rgbClr val="660033"/>
                </a:gs>
                <a:gs pos="50000">
                  <a:srgbClr val="220011"/>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1382" name="Freeform 6"/>
            <p:cNvSpPr>
              <a:spLocks noChangeArrowheads="1"/>
            </p:cNvSpPr>
            <p:nvPr/>
          </p:nvSpPr>
          <p:spPr bwMode="auto">
            <a:xfrm>
              <a:off x="0" y="1515"/>
              <a:ext cx="5759" cy="673"/>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1383" name="Freeform 7"/>
            <p:cNvSpPr>
              <a:spLocks noChangeArrowheads="1"/>
            </p:cNvSpPr>
            <p:nvPr/>
          </p:nvSpPr>
          <p:spPr bwMode="auto">
            <a:xfrm>
              <a:off x="1560" y="959"/>
              <a:ext cx="4199" cy="3360"/>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1384" name="Freeform 8"/>
            <p:cNvSpPr>
              <a:spLocks noChangeArrowheads="1"/>
            </p:cNvSpPr>
            <p:nvPr/>
          </p:nvSpPr>
          <p:spPr bwMode="auto">
            <a:xfrm>
              <a:off x="0" y="2169"/>
              <a:ext cx="5759" cy="1924"/>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rgbClr val="660033"/>
                </a:gs>
                <a:gs pos="50000">
                  <a:srgbClr val="56002B"/>
                </a:gs>
                <a:gs pos="100000">
                  <a:srgbClr val="660033"/>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1385" name="Freeform 9"/>
            <p:cNvSpPr>
              <a:spLocks noChangeArrowheads="1"/>
            </p:cNvSpPr>
            <p:nvPr/>
          </p:nvSpPr>
          <p:spPr bwMode="auto">
            <a:xfrm>
              <a:off x="0" y="2238"/>
              <a:ext cx="3928" cy="2119"/>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rgbClr val="56002B"/>
                </a:gs>
                <a:gs pos="50000">
                  <a:srgbClr val="660033"/>
                </a:gs>
                <a:gs pos="100000">
                  <a:srgbClr val="56002B"/>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101386" name="Rectangle 10"/>
          <p:cNvSpPr>
            <a:spLocks noGrp="1" noChangeArrowheads="1"/>
          </p:cNvSpPr>
          <p:nvPr>
            <p:ph type="title"/>
          </p:nvPr>
        </p:nvSpPr>
        <p:spPr bwMode="auto">
          <a:xfrm>
            <a:off x="685800" y="463550"/>
            <a:ext cx="7770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Для правки текста заголовка щелкните мышью</a:t>
            </a:r>
          </a:p>
        </p:txBody>
      </p:sp>
      <p:sp>
        <p:nvSpPr>
          <p:cNvPr id="101387" name="Rectangle 11"/>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Четвёртый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101388" name="Text Box 12"/>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1389" name="Text Box 1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1390" name="Rectangle 14"/>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spcBef>
                <a:spcPts val="875"/>
              </a:spcBef>
              <a:buClrTx/>
              <a:buFontTx/>
              <a:buNone/>
              <a:tabLst>
                <a:tab pos="723900" algn="l"/>
                <a:tab pos="1447800" algn="l"/>
              </a:tabLst>
              <a:defRPr sz="1400">
                <a:solidFill>
                  <a:srgbClr val="FFFFCC"/>
                </a:solidFill>
              </a:defRPr>
            </a:lvl1pPr>
          </a:lstStyle>
          <a:p>
            <a:fld id="{65C8706B-657B-438A-8A89-74E75F7F2234}"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6048" r:id="rId1"/>
    <p:sldLayoutId id="2147486049" r:id="rId2"/>
    <p:sldLayoutId id="2147486050" r:id="rId3"/>
    <p:sldLayoutId id="2147486051" r:id="rId4"/>
    <p:sldLayoutId id="2147486052" r:id="rId5"/>
    <p:sldLayoutId id="2147486053" r:id="rId6"/>
    <p:sldLayoutId id="2147486054" r:id="rId7"/>
    <p:sldLayoutId id="2147486055" r:id="rId8"/>
    <p:sldLayoutId id="2147486056" r:id="rId9"/>
    <p:sldLayoutId id="2147486057" r:id="rId10"/>
    <p:sldLayoutId id="2147486058" r:id="rId11"/>
  </p:sldLayoutIdLst>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FFCC00"/>
          </a:solidFill>
          <a:latin typeface="Times New Roman" pitchFamily="16"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FFFFCC"/>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FFFFCC"/>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FFFFCC"/>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FFFFCC"/>
          </a:solidFill>
          <a:latin typeface="+mn-lt"/>
          <a:ea typeface="+mn-ea"/>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2.wav"/><Relationship Id="rId1" Type="http://schemas.openxmlformats.org/officeDocument/2006/relationships/slideLayout" Target="../slideLayouts/slideLayout32.xml"/><Relationship Id="rId4" Type="http://schemas.openxmlformats.org/officeDocument/2006/relationships/audio" Target="../media/audio2.bin"/></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4.bin"/><Relationship Id="rId1" Type="http://schemas.openxmlformats.org/officeDocument/2006/relationships/slideLayout" Target="../slideLayouts/slideLayout6.xml"/><Relationship Id="rId5" Type="http://schemas.openxmlformats.org/officeDocument/2006/relationships/audio" Target="../media/audio4.bin"/><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4.bin"/><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4.bin"/><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4.bin"/><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audio" Target="../media/audio4.bin"/><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www.kubanland/customs/index.html" TargetMode="External"/><Relationship Id="rId2" Type="http://schemas.openxmlformats.org/officeDocument/2006/relationships/audio" Target="../media/audio4.bin"/><Relationship Id="rId1" Type="http://schemas.openxmlformats.org/officeDocument/2006/relationships/slideLayout" Target="../slideLayouts/slideLayout6.xml"/><Relationship Id="rId6" Type="http://schemas.openxmlformats.org/officeDocument/2006/relationships/audio" Target="../media/audio4.bin"/><Relationship Id="rId5" Type="http://schemas.openxmlformats.org/officeDocument/2006/relationships/image" Target="../media/image28.jpeg"/><Relationship Id="rId4" Type="http://schemas.openxmlformats.org/officeDocument/2006/relationships/hyperlink" Target="http://en.wikipedia.org/wiki/Maypole" TargetMode="External"/></Relationships>
</file>

<file path=ppt/slides/_rels/slide16.xml.rels><?xml version="1.0" encoding="UTF-8" standalone="yes"?>
<Relationships xmlns="http://schemas.openxmlformats.org/package/2006/relationships"><Relationship Id="rId2" Type="http://schemas.openxmlformats.org/officeDocument/2006/relationships/audio" Target="../media/audio4.bin"/><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audio" Target="../media/audio3.bin"/><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4.bin"/><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4.bin"/><Relationship Id="rId1" Type="http://schemas.openxmlformats.org/officeDocument/2006/relationships/slideLayout" Target="../slideLayouts/slideLayout6.xml"/><Relationship Id="rId5" Type="http://schemas.openxmlformats.org/officeDocument/2006/relationships/audio" Target="../media/audio4.bin"/><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4.bin"/><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4.bin"/><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hyperlink" Target="http://www.bel.ru/pics/news/2006/10/05/20632_50076.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4.bin"/><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hyperlink" Target="http://www.kchr.info/uploads/posts/2009-02/1235660429_4.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4.bin"/><Relationship Id="rId1" Type="http://schemas.openxmlformats.org/officeDocument/2006/relationships/slideLayout" Target="../slideLayouts/slideLayout6.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571604" y="1857364"/>
            <a:ext cx="5857916" cy="1200329"/>
          </a:xfrm>
          <a:prstGeom prst="rect">
            <a:avLst/>
          </a:prstGeom>
          <a:noFill/>
        </p:spPr>
        <p:txBody>
          <a:bodyPr>
            <a:spAutoFit/>
          </a:bodyPr>
          <a:lstStyle/>
          <a:p>
            <a:pPr algn="ctr" fontAlgn="auto">
              <a:spcBef>
                <a:spcPts val="0"/>
              </a:spcBef>
              <a:spcAft>
                <a:spcPts val="0"/>
              </a:spcAft>
              <a:defRPr/>
            </a:pPr>
            <a:endParaRPr lang="es-ES" sz="7200" b="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outerShdw blurRad="38100" dist="38100" dir="2700000" algn="tl">
                  <a:srgbClr val="000000">
                    <a:alpha val="43137"/>
                  </a:srgbClr>
                </a:outerShdw>
              </a:effectLst>
              <a:latin typeface="Snap ITC" pitchFamily="82" charset="0"/>
              <a:cs typeface="+mn-cs"/>
            </a:endParaRPr>
          </a:p>
        </p:txBody>
      </p:sp>
      <p:sp>
        <p:nvSpPr>
          <p:cNvPr id="2" name="Прямоугольник 1"/>
          <p:cNvSpPr/>
          <p:nvPr/>
        </p:nvSpPr>
        <p:spPr>
          <a:xfrm>
            <a:off x="539552" y="332656"/>
            <a:ext cx="8208912" cy="1477328"/>
          </a:xfrm>
          <a:prstGeom prst="rect">
            <a:avLst/>
          </a:prstGeom>
        </p:spPr>
        <p:txBody>
          <a:bodyPr wrap="square">
            <a:spAutoFit/>
          </a:bodyPr>
          <a:lstStyle/>
          <a:p>
            <a:pPr algn="ctr"/>
            <a:r>
              <a:rPr lang="en-US" dirty="0">
                <a:solidFill>
                  <a:srgbClr val="FFC000"/>
                </a:solidFill>
              </a:rPr>
              <a:t>MUNICIPAL BUDGET GENERAL EDUCATIONAL </a:t>
            </a:r>
            <a:r>
              <a:rPr lang="en-US" dirty="0" smtClean="0">
                <a:solidFill>
                  <a:srgbClr val="FFC000"/>
                </a:solidFill>
              </a:rPr>
              <a:t>INSTITUTION</a:t>
            </a:r>
          </a:p>
          <a:p>
            <a:pPr algn="ctr"/>
            <a:r>
              <a:rPr lang="en-US" dirty="0" smtClean="0">
                <a:solidFill>
                  <a:srgbClr val="FFC000"/>
                </a:solidFill>
              </a:rPr>
              <a:t> BASIC </a:t>
            </a:r>
            <a:r>
              <a:rPr lang="en-US" dirty="0">
                <a:solidFill>
                  <a:srgbClr val="FFC000"/>
                </a:solidFill>
              </a:rPr>
              <a:t>GENERAL EDUCATIONAL SCHOOL </a:t>
            </a:r>
            <a:r>
              <a:rPr lang="ru-RU" dirty="0" smtClean="0">
                <a:solidFill>
                  <a:srgbClr val="FFC000"/>
                </a:solidFill>
              </a:rPr>
              <a:t>№ 6</a:t>
            </a:r>
            <a:r>
              <a:rPr lang="en-US" dirty="0" smtClean="0">
                <a:solidFill>
                  <a:srgbClr val="FFC000"/>
                </a:solidFill>
              </a:rPr>
              <a:t> M. V. MASLIVETS</a:t>
            </a:r>
          </a:p>
          <a:p>
            <a:pPr algn="ctr"/>
            <a:r>
              <a:rPr lang="en-US" dirty="0" smtClean="0">
                <a:solidFill>
                  <a:srgbClr val="FFC000"/>
                </a:solidFill>
              </a:rPr>
              <a:t> VILLAGE KRASNAYA NIVA  BRYUKHOVETSKAYA REGION</a:t>
            </a:r>
            <a:endParaRPr lang="ru-RU" dirty="0" smtClean="0">
              <a:solidFill>
                <a:srgbClr val="FFC000"/>
              </a:solidFill>
            </a:endParaRPr>
          </a:p>
          <a:p>
            <a:pPr algn="ctr"/>
            <a:endParaRPr lang="en-US" dirty="0" smtClean="0">
              <a:solidFill>
                <a:srgbClr val="FFC000"/>
              </a:solidFill>
            </a:endParaRPr>
          </a:p>
          <a:p>
            <a:pPr algn="ctr"/>
            <a:endParaRPr lang="ru-RU" dirty="0">
              <a:solidFill>
                <a:srgbClr val="FFC000"/>
              </a:solidFill>
            </a:endParaRPr>
          </a:p>
        </p:txBody>
      </p:sp>
      <p:sp>
        <p:nvSpPr>
          <p:cNvPr id="4" name="Прямоугольник 3"/>
          <p:cNvSpPr/>
          <p:nvPr/>
        </p:nvSpPr>
        <p:spPr>
          <a:xfrm>
            <a:off x="5796136" y="3933056"/>
            <a:ext cx="3096344" cy="1938992"/>
          </a:xfrm>
          <a:prstGeom prst="rect">
            <a:avLst/>
          </a:prstGeom>
        </p:spPr>
        <p:txBody>
          <a:bodyPr wrap="square">
            <a:spAutoFit/>
          </a:bodyPr>
          <a:lstStyle/>
          <a:p>
            <a:pPr eaLnBrk="1" fontAlgn="auto" hangingPunct="1">
              <a:spcAft>
                <a:spcPts val="0"/>
              </a:spcAft>
              <a:buFont typeface="Arial" pitchFamily="34" charset="0"/>
              <a:buNone/>
              <a:defRPr/>
            </a:pPr>
            <a:r>
              <a:rPr lang="en-US" sz="2400" dirty="0">
                <a:solidFill>
                  <a:srgbClr val="FFC000"/>
                </a:solidFill>
              </a:rPr>
              <a:t>Done by Kristina </a:t>
            </a:r>
            <a:r>
              <a:rPr lang="en-US" sz="2400" dirty="0" err="1" smtClean="0">
                <a:solidFill>
                  <a:srgbClr val="FFC000"/>
                </a:solidFill>
              </a:rPr>
              <a:t>Zadorozhnyaya</a:t>
            </a:r>
            <a:r>
              <a:rPr lang="en-US" sz="2400" dirty="0" smtClean="0">
                <a:solidFill>
                  <a:srgbClr val="FFC000"/>
                </a:solidFill>
              </a:rPr>
              <a:t> </a:t>
            </a:r>
          </a:p>
          <a:p>
            <a:pPr eaLnBrk="1" fontAlgn="auto" hangingPunct="1">
              <a:spcAft>
                <a:spcPts val="0"/>
              </a:spcAft>
              <a:buFont typeface="Arial" pitchFamily="34" charset="0"/>
              <a:buNone/>
              <a:defRPr/>
            </a:pPr>
            <a:r>
              <a:rPr lang="en-US" sz="2400" dirty="0" smtClean="0">
                <a:solidFill>
                  <a:srgbClr val="FFC000"/>
                </a:solidFill>
              </a:rPr>
              <a:t>School </a:t>
            </a:r>
            <a:r>
              <a:rPr lang="ru-RU" sz="2400" dirty="0">
                <a:solidFill>
                  <a:srgbClr val="FFC000"/>
                </a:solidFill>
              </a:rPr>
              <a:t>№</a:t>
            </a:r>
            <a:r>
              <a:rPr lang="en-US" sz="2400" dirty="0">
                <a:solidFill>
                  <a:srgbClr val="FFC000"/>
                </a:solidFill>
              </a:rPr>
              <a:t> </a:t>
            </a:r>
            <a:r>
              <a:rPr lang="en-US" sz="2400" dirty="0" smtClean="0">
                <a:solidFill>
                  <a:srgbClr val="FFC000"/>
                </a:solidFill>
              </a:rPr>
              <a:t>6</a:t>
            </a:r>
            <a:endParaRPr lang="en-US" sz="2400" dirty="0">
              <a:solidFill>
                <a:srgbClr val="FFC000"/>
              </a:solidFill>
            </a:endParaRPr>
          </a:p>
          <a:p>
            <a:pPr eaLnBrk="1" fontAlgn="auto" hangingPunct="1">
              <a:spcAft>
                <a:spcPts val="0"/>
              </a:spcAft>
              <a:buFont typeface="Arial" pitchFamily="34" charset="0"/>
              <a:buNone/>
              <a:defRPr/>
            </a:pPr>
            <a:r>
              <a:rPr lang="en-US" sz="2400" dirty="0" smtClean="0">
                <a:solidFill>
                  <a:srgbClr val="FFC000"/>
                </a:solidFill>
              </a:rPr>
              <a:t>Form </a:t>
            </a:r>
            <a:r>
              <a:rPr lang="ru-RU" sz="2400" dirty="0" smtClean="0">
                <a:solidFill>
                  <a:srgbClr val="FFC000"/>
                </a:solidFill>
              </a:rPr>
              <a:t>8</a:t>
            </a:r>
            <a:r>
              <a:rPr lang="en-US" sz="2400" dirty="0" smtClean="0">
                <a:solidFill>
                  <a:srgbClr val="FFC000"/>
                </a:solidFill>
              </a:rPr>
              <a:t> </a:t>
            </a:r>
            <a:r>
              <a:rPr lang="ru-RU" sz="2400" dirty="0" smtClean="0">
                <a:solidFill>
                  <a:srgbClr val="FFC000"/>
                </a:solidFill>
              </a:rPr>
              <a:t>«</a:t>
            </a:r>
            <a:r>
              <a:rPr lang="en-US" sz="2400" dirty="0">
                <a:solidFill>
                  <a:srgbClr val="FFC000"/>
                </a:solidFill>
              </a:rPr>
              <a:t>A</a:t>
            </a:r>
            <a:r>
              <a:rPr lang="ru-RU" sz="2400" dirty="0" smtClean="0">
                <a:solidFill>
                  <a:srgbClr val="FFC000"/>
                </a:solidFill>
              </a:rPr>
              <a:t>»</a:t>
            </a:r>
            <a:endParaRPr lang="en-US" sz="2400" dirty="0">
              <a:solidFill>
                <a:srgbClr val="FFC000"/>
              </a:solidFill>
            </a:endParaRPr>
          </a:p>
          <a:p>
            <a:pPr eaLnBrk="1" fontAlgn="auto" hangingPunct="1">
              <a:spcAft>
                <a:spcPts val="0"/>
              </a:spcAft>
              <a:buFont typeface="Arial" pitchFamily="34" charset="0"/>
              <a:buNone/>
              <a:defRPr/>
            </a:pPr>
            <a:r>
              <a:rPr lang="en-US" sz="2400" dirty="0" smtClean="0">
                <a:solidFill>
                  <a:srgbClr val="FFC000"/>
                </a:solidFill>
              </a:rPr>
              <a:t>Teacher N.V. </a:t>
            </a:r>
            <a:r>
              <a:rPr lang="en-US" sz="2400" dirty="0" err="1" smtClean="0">
                <a:solidFill>
                  <a:srgbClr val="FFC000"/>
                </a:solidFill>
              </a:rPr>
              <a:t>Dzhulai</a:t>
            </a:r>
            <a:r>
              <a:rPr lang="en-US" sz="2400" dirty="0" smtClean="0">
                <a:solidFill>
                  <a:schemeClr val="bg1"/>
                </a:solidFill>
              </a:rPr>
              <a:t> </a:t>
            </a:r>
            <a:endParaRPr lang="en-US" sz="2400" dirty="0">
              <a:solidFill>
                <a:schemeClr val="bg1"/>
              </a:solidFill>
            </a:endParaRPr>
          </a:p>
        </p:txBody>
      </p:sp>
      <p:sp>
        <p:nvSpPr>
          <p:cNvPr id="6" name="Прямоугольник 5"/>
          <p:cNvSpPr/>
          <p:nvPr/>
        </p:nvSpPr>
        <p:spPr>
          <a:xfrm>
            <a:off x="611560" y="1700808"/>
            <a:ext cx="7920880" cy="1477328"/>
          </a:xfrm>
          <a:prstGeom prst="rect">
            <a:avLst/>
          </a:prstGeom>
        </p:spPr>
        <p:txBody>
          <a:bodyPr wrap="square">
            <a:spAutoFit/>
          </a:bodyPr>
          <a:lstStyle/>
          <a:p>
            <a:pPr algn="ctr"/>
            <a:r>
              <a:rPr lang="ru-RU" sz="3600" dirty="0" smtClean="0">
                <a:solidFill>
                  <a:srgbClr val="FFC000"/>
                </a:solidFill>
                <a:latin typeface="Arial Black" pitchFamily="34" charset="0"/>
              </a:rPr>
              <a:t>«</a:t>
            </a:r>
            <a:r>
              <a:rPr lang="en-US" sz="3600" dirty="0" smtClean="0">
                <a:solidFill>
                  <a:srgbClr val="FFC000"/>
                </a:solidFill>
                <a:latin typeface="Arial Black" pitchFamily="34" charset="0"/>
              </a:rPr>
              <a:t>THE FOLK </a:t>
            </a:r>
            <a:r>
              <a:rPr lang="en-US" sz="3600" dirty="0">
                <a:solidFill>
                  <a:srgbClr val="FFC000"/>
                </a:solidFill>
                <a:latin typeface="Arial Black" pitchFamily="34" charset="0"/>
              </a:rPr>
              <a:t>ART OF </a:t>
            </a:r>
            <a:endParaRPr lang="en-US" sz="3600" dirty="0" smtClean="0">
              <a:solidFill>
                <a:srgbClr val="FFC000"/>
              </a:solidFill>
              <a:latin typeface="Arial Black" pitchFamily="34" charset="0"/>
            </a:endParaRPr>
          </a:p>
          <a:p>
            <a:pPr algn="ctr"/>
            <a:r>
              <a:rPr lang="en-US" sz="3600" dirty="0" smtClean="0">
                <a:solidFill>
                  <a:srgbClr val="FFC000"/>
                </a:solidFill>
                <a:latin typeface="Arial Black" pitchFamily="34" charset="0"/>
              </a:rPr>
              <a:t>THE </a:t>
            </a:r>
            <a:r>
              <a:rPr lang="en-US" sz="3600" dirty="0">
                <a:solidFill>
                  <a:srgbClr val="FFC000"/>
                </a:solidFill>
                <a:latin typeface="Arial Black" pitchFamily="34" charset="0"/>
              </a:rPr>
              <a:t>KUBAN </a:t>
            </a:r>
            <a:r>
              <a:rPr lang="en-US" sz="3600" dirty="0" smtClean="0">
                <a:solidFill>
                  <a:srgbClr val="FFC000"/>
                </a:solidFill>
                <a:latin typeface="Arial Black" pitchFamily="34" charset="0"/>
              </a:rPr>
              <a:t>COSSACKS</a:t>
            </a:r>
            <a:r>
              <a:rPr lang="ru-RU" sz="3600" dirty="0" smtClean="0">
                <a:solidFill>
                  <a:srgbClr val="FFC000"/>
                </a:solidFill>
                <a:latin typeface="Arial Black" pitchFamily="34" charset="0"/>
              </a:rPr>
              <a:t>»</a:t>
            </a:r>
            <a:endParaRPr lang="en-US" sz="3600" dirty="0" smtClean="0">
              <a:solidFill>
                <a:srgbClr val="FFC000"/>
              </a:solidFill>
              <a:latin typeface="Arial Black" pitchFamily="34" charset="0"/>
            </a:endParaRPr>
          </a:p>
          <a:p>
            <a:pPr algn="ctr"/>
            <a:r>
              <a:rPr lang="en-US" dirty="0" smtClean="0">
                <a:solidFill>
                  <a:srgbClr val="FFC000"/>
                </a:solidFill>
              </a:rPr>
              <a:t>.</a:t>
            </a:r>
            <a:endParaRPr lang="ru-RU" dirty="0"/>
          </a:p>
        </p:txBody>
      </p:sp>
      <p:pic>
        <p:nvPicPr>
          <p:cNvPr id="3074" name="Picture 2" descr="C:\Users\натали\AppData\Local\Temp\Rar$DIa0.766\P_20220302_0945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3033307"/>
            <a:ext cx="4464496" cy="35596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flash/>
        <p:sndAc>
          <p:stSnd>
            <p:snd r:embed="rId2" name="drumroll.wav"/>
          </p:stSnd>
        </p:sndAc>
      </p:transition>
    </mc:Choice>
    <mc:Fallback xmlns="">
      <p:transition spd="slow">
        <p:fade/>
        <p:sndAc>
          <p:stSnd>
            <p:snd r:embed="rId4" name="drumroll.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88640"/>
            <a:ext cx="5544616" cy="5544616"/>
          </a:xfrm>
        </p:spPr>
        <p:txBody>
          <a:bodyPr/>
          <a:lstStyle/>
          <a:p>
            <a:pPr algn="l"/>
            <a:r>
              <a:rPr lang="en-US" sz="2800" dirty="0" smtClean="0">
                <a:solidFill>
                  <a:srgbClr val="FFC000"/>
                </a:solidFill>
              </a:rPr>
              <a:t>      In </a:t>
            </a:r>
            <a:r>
              <a:rPr lang="en-US" sz="2800" dirty="0">
                <a:solidFill>
                  <a:srgbClr val="FFC000"/>
                </a:solidFill>
              </a:rPr>
              <a:t>the </a:t>
            </a:r>
            <a:r>
              <a:rPr lang="en-US" sz="2800">
                <a:solidFill>
                  <a:srgbClr val="FFC000"/>
                </a:solidFill>
              </a:rPr>
              <a:t>Kuban </a:t>
            </a:r>
            <a:r>
              <a:rPr lang="en-US" sz="2800" smtClean="0">
                <a:solidFill>
                  <a:srgbClr val="FFC000"/>
                </a:solidFill>
              </a:rPr>
              <a:t>villages </a:t>
            </a:r>
            <a:r>
              <a:rPr lang="en-US" sz="2800" dirty="0">
                <a:solidFill>
                  <a:srgbClr val="FFC000"/>
                </a:solidFill>
              </a:rPr>
              <a:t>girls from 6-7 years old were </a:t>
            </a:r>
            <a:r>
              <a:rPr lang="en-US" sz="2800" dirty="0" smtClean="0">
                <a:solidFill>
                  <a:srgbClr val="FFC000"/>
                </a:solidFill>
              </a:rPr>
              <a:t>taught  </a:t>
            </a:r>
            <a:r>
              <a:rPr lang="en-US" sz="2800" dirty="0">
                <a:solidFill>
                  <a:srgbClr val="FFC000"/>
                </a:solidFill>
              </a:rPr>
              <a:t>spinning and embroidery. According to an old custom, they gathered on weekday autumn and winter evenings </a:t>
            </a:r>
            <a:r>
              <a:rPr lang="en-US" sz="2800" dirty="0" smtClean="0">
                <a:solidFill>
                  <a:srgbClr val="FFC000"/>
                </a:solidFill>
              </a:rPr>
              <a:t> </a:t>
            </a:r>
            <a:r>
              <a:rPr lang="en-US" sz="2800" dirty="0">
                <a:solidFill>
                  <a:srgbClr val="FFC000"/>
                </a:solidFill>
              </a:rPr>
              <a:t>in some house with a good reputation, where they </a:t>
            </a:r>
            <a:r>
              <a:rPr lang="en-US" sz="2800" dirty="0" smtClean="0">
                <a:solidFill>
                  <a:srgbClr val="FFC000"/>
                </a:solidFill>
              </a:rPr>
              <a:t>were engaged </a:t>
            </a:r>
            <a:r>
              <a:rPr lang="en-US" sz="2800" dirty="0">
                <a:solidFill>
                  <a:srgbClr val="FFC000"/>
                </a:solidFill>
              </a:rPr>
              <a:t>in needlework</a:t>
            </a:r>
            <a:r>
              <a:rPr lang="en-US" dirty="0">
                <a:solidFill>
                  <a:srgbClr val="FFC000"/>
                </a:solidFill>
              </a:rPr>
              <a:t>.</a:t>
            </a:r>
            <a:endParaRPr lang="ru-RU" dirty="0"/>
          </a:p>
        </p:txBody>
      </p:sp>
      <p:pic>
        <p:nvPicPr>
          <p:cNvPr id="3" name="Объект 11"/>
          <p:cNvPicPr>
            <a:picLocks noChangeAspect="1"/>
          </p:cNvPicPr>
          <p:nvPr/>
        </p:nvPicPr>
        <p:blipFill>
          <a:blip r:embed="rId3" cstate="print"/>
          <a:stretch>
            <a:fillRect/>
          </a:stretch>
        </p:blipFill>
        <p:spPr>
          <a:xfrm>
            <a:off x="5918820" y="332656"/>
            <a:ext cx="3139008" cy="2736304"/>
          </a:xfrm>
          <a:prstGeom prst="rect">
            <a:avLst/>
          </a:prstGeom>
        </p:spPr>
      </p:pic>
      <p:pic>
        <p:nvPicPr>
          <p:cNvPr id="5" name="Объект 4"/>
          <p:cNvPicPr>
            <a:picLocks noChangeAspect="1"/>
          </p:cNvPicPr>
          <p:nvPr/>
        </p:nvPicPr>
        <p:blipFill>
          <a:blip r:embed="rId4" cstate="print"/>
          <a:stretch>
            <a:fillRect/>
          </a:stretch>
        </p:blipFill>
        <p:spPr>
          <a:xfrm>
            <a:off x="5918820" y="3356992"/>
            <a:ext cx="3139008" cy="2834102"/>
          </a:xfrm>
          <a:prstGeom prst="rect">
            <a:avLst/>
          </a:prstGeom>
        </p:spPr>
      </p:pic>
    </p:spTree>
    <p:extLst>
      <p:ext uri="{BB962C8B-B14F-4D97-AF65-F5344CB8AC3E}">
        <p14:creationId xmlns:p14="http://schemas.microsoft.com/office/powerpoint/2010/main" val="78926204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63550"/>
            <a:ext cx="8640960" cy="3901554"/>
          </a:xfrm>
        </p:spPr>
        <p:txBody>
          <a:bodyPr/>
          <a:lstStyle/>
          <a:p>
            <a:pPr algn="l"/>
            <a:r>
              <a:rPr lang="en-US" sz="2800" dirty="0" smtClean="0">
                <a:solidFill>
                  <a:srgbClr val="FFC000"/>
                </a:solidFill>
              </a:rPr>
              <a:t>        Each </a:t>
            </a:r>
            <a:r>
              <a:rPr lang="en-US" sz="2800" dirty="0">
                <a:solidFill>
                  <a:srgbClr val="FFC000"/>
                </a:solidFill>
              </a:rPr>
              <a:t>embroidery had its own purpose. Embroidery on shirts was located on the collar, </a:t>
            </a:r>
            <a:r>
              <a:rPr lang="en-US" sz="2800" dirty="0" smtClean="0">
                <a:solidFill>
                  <a:srgbClr val="FFC000"/>
                </a:solidFill>
              </a:rPr>
              <a:t>sleeves and </a:t>
            </a:r>
            <a:r>
              <a:rPr lang="en-US" sz="2800" dirty="0">
                <a:solidFill>
                  <a:srgbClr val="FFC000"/>
                </a:solidFill>
              </a:rPr>
              <a:t>played the role of a talisman. Each craftswoman, using various ornaments, tried to make them individual and unique. </a:t>
            </a:r>
            <a:r>
              <a:rPr lang="en-US" sz="2800" dirty="0" smtClean="0">
                <a:solidFill>
                  <a:srgbClr val="FFC000"/>
                </a:solidFill>
              </a:rPr>
              <a:t>Making </a:t>
            </a:r>
            <a:r>
              <a:rPr lang="en-US" sz="2800" dirty="0">
                <a:solidFill>
                  <a:srgbClr val="FFC000"/>
                </a:solidFill>
              </a:rPr>
              <a:t>patterns, </a:t>
            </a:r>
            <a:r>
              <a:rPr lang="en-US" sz="2800" dirty="0" smtClean="0">
                <a:solidFill>
                  <a:srgbClr val="FFC000"/>
                </a:solidFill>
              </a:rPr>
              <a:t>they </a:t>
            </a:r>
            <a:r>
              <a:rPr lang="en-US" sz="2800" dirty="0">
                <a:solidFill>
                  <a:srgbClr val="FFC000"/>
                </a:solidFill>
              </a:rPr>
              <a:t>included geometric </a:t>
            </a:r>
            <a:r>
              <a:rPr lang="en-US" sz="2800" dirty="0" smtClean="0">
                <a:solidFill>
                  <a:srgbClr val="FFC000"/>
                </a:solidFill>
              </a:rPr>
              <a:t>shapes: </a:t>
            </a:r>
            <a:r>
              <a:rPr lang="en-US" sz="2800" dirty="0">
                <a:solidFill>
                  <a:srgbClr val="FFC000"/>
                </a:solidFill>
              </a:rPr>
              <a:t>squares, </a:t>
            </a:r>
            <a:r>
              <a:rPr lang="en-US" sz="2800" dirty="0" smtClean="0">
                <a:solidFill>
                  <a:srgbClr val="FFC000"/>
                </a:solidFill>
              </a:rPr>
              <a:t>stars</a:t>
            </a:r>
            <a:r>
              <a:rPr lang="en-US" sz="2800" dirty="0">
                <a:solidFill>
                  <a:srgbClr val="FFC000"/>
                </a:solidFill>
              </a:rPr>
              <a:t>, corners, as well as figures of birds, animals, </a:t>
            </a:r>
            <a:r>
              <a:rPr lang="en-US" sz="2800" dirty="0" smtClean="0">
                <a:solidFill>
                  <a:srgbClr val="FFC000"/>
                </a:solidFill>
              </a:rPr>
              <a:t>and people</a:t>
            </a:r>
            <a:r>
              <a:rPr lang="en-US" sz="2800" dirty="0">
                <a:solidFill>
                  <a:srgbClr val="FFC000"/>
                </a:solidFill>
              </a:rPr>
              <a:t>. The main color of the embroidery is </a:t>
            </a:r>
            <a:r>
              <a:rPr lang="en-US" sz="2800" dirty="0" smtClean="0">
                <a:solidFill>
                  <a:srgbClr val="FFC000"/>
                </a:solidFill>
              </a:rPr>
              <a:t>red, </a:t>
            </a:r>
            <a:r>
              <a:rPr lang="en-US" sz="2800" dirty="0">
                <a:solidFill>
                  <a:srgbClr val="FFC000"/>
                </a:solidFill>
              </a:rPr>
              <a:t>black, blue, </a:t>
            </a:r>
            <a:r>
              <a:rPr lang="en-US" sz="2800" dirty="0" smtClean="0">
                <a:solidFill>
                  <a:srgbClr val="FFC000"/>
                </a:solidFill>
              </a:rPr>
              <a:t>and yellow</a:t>
            </a:r>
            <a:r>
              <a:rPr lang="en-US" sz="2800" dirty="0">
                <a:solidFill>
                  <a:srgbClr val="FFC000"/>
                </a:solidFill>
              </a:rPr>
              <a:t>.</a:t>
            </a:r>
            <a:r>
              <a:rPr lang="ru-RU" sz="2800" dirty="0">
                <a:solidFill>
                  <a:srgbClr val="FFC000"/>
                </a:solidFill>
              </a:rPr>
              <a:t/>
            </a:r>
            <a:br>
              <a:rPr lang="ru-RU" sz="2800" dirty="0">
                <a:solidFill>
                  <a:srgbClr val="FFC000"/>
                </a:solidFill>
              </a:rPr>
            </a:br>
            <a:endParaRPr lang="ru-RU" sz="2800" dirty="0"/>
          </a:p>
        </p:txBody>
      </p:sp>
      <p:pic>
        <p:nvPicPr>
          <p:cNvPr id="5" name="Рисунок 4"/>
          <p:cNvPicPr>
            <a:picLocks noChangeAspect="1"/>
          </p:cNvPicPr>
          <p:nvPr/>
        </p:nvPicPr>
        <p:blipFill>
          <a:blip r:embed="rId3" cstate="print"/>
          <a:stretch>
            <a:fillRect/>
          </a:stretch>
        </p:blipFill>
        <p:spPr>
          <a:xfrm>
            <a:off x="899592" y="4077072"/>
            <a:ext cx="2808311" cy="2132856"/>
          </a:xfrm>
          <a:prstGeom prst="rect">
            <a:avLst/>
          </a:prstGeom>
        </p:spPr>
      </p:pic>
      <p:pic>
        <p:nvPicPr>
          <p:cNvPr id="6" name="Рисунок 5"/>
          <p:cNvPicPr>
            <a:picLocks noChangeAspect="1"/>
          </p:cNvPicPr>
          <p:nvPr/>
        </p:nvPicPr>
        <p:blipFill>
          <a:blip r:embed="rId4" cstate="print"/>
          <a:stretch>
            <a:fillRect/>
          </a:stretch>
        </p:blipFill>
        <p:spPr>
          <a:xfrm>
            <a:off x="5436096" y="4077072"/>
            <a:ext cx="2977437" cy="2132856"/>
          </a:xfrm>
          <a:prstGeom prst="rect">
            <a:avLst/>
          </a:prstGeom>
        </p:spPr>
      </p:pic>
    </p:spTree>
    <p:extLst>
      <p:ext uri="{BB962C8B-B14F-4D97-AF65-F5344CB8AC3E}">
        <p14:creationId xmlns:p14="http://schemas.microsoft.com/office/powerpoint/2010/main" val="297848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7" y="463550"/>
            <a:ext cx="8505869" cy="1957338"/>
          </a:xfrm>
        </p:spPr>
        <p:txBody>
          <a:bodyPr/>
          <a:lstStyle/>
          <a:p>
            <a:pPr algn="just"/>
            <a:r>
              <a:rPr lang="en-US" sz="2800" dirty="0" smtClean="0"/>
              <a:t>       As for </a:t>
            </a:r>
            <a:r>
              <a:rPr lang="en-US" sz="2800" dirty="0"/>
              <a:t>C</a:t>
            </a:r>
            <a:r>
              <a:rPr lang="en-US" sz="2800" dirty="0" smtClean="0"/>
              <a:t>ossack men, they made wood articles, ceramics, pottery </a:t>
            </a:r>
            <a:r>
              <a:rPr lang="en-US" sz="2800" dirty="0"/>
              <a:t>production of tableware, </a:t>
            </a:r>
            <a:r>
              <a:rPr lang="en-US" sz="2800" dirty="0" smtClean="0"/>
              <a:t>and clay toys. </a:t>
            </a:r>
            <a:r>
              <a:rPr lang="en-US" sz="2800" dirty="0"/>
              <a:t>They enjoyed </a:t>
            </a:r>
            <a:r>
              <a:rPr lang="en-US" sz="2800" dirty="0" smtClean="0"/>
              <a:t>weaving of </a:t>
            </a:r>
            <a:r>
              <a:rPr lang="en-US" sz="2800" dirty="0"/>
              <a:t>vines, straw, corn cob leaves (</a:t>
            </a:r>
            <a:r>
              <a:rPr lang="en-US" sz="2800" dirty="0" err="1"/>
              <a:t>talasha</a:t>
            </a:r>
            <a:r>
              <a:rPr lang="en-US" sz="3600" dirty="0" smtClean="0"/>
              <a:t>).</a:t>
            </a:r>
            <a:endParaRPr lang="ru-RU" sz="3600" dirty="0"/>
          </a:p>
        </p:txBody>
      </p:sp>
      <p:pic>
        <p:nvPicPr>
          <p:cNvPr id="4" name="Рисунок 3"/>
          <p:cNvPicPr>
            <a:picLocks noChangeAspect="1"/>
          </p:cNvPicPr>
          <p:nvPr/>
        </p:nvPicPr>
        <p:blipFill>
          <a:blip r:embed="rId3" cstate="print"/>
          <a:stretch>
            <a:fillRect/>
          </a:stretch>
        </p:blipFill>
        <p:spPr>
          <a:xfrm>
            <a:off x="3275855" y="2437830"/>
            <a:ext cx="2521533" cy="2654795"/>
          </a:xfrm>
          <a:prstGeom prst="rect">
            <a:avLst/>
          </a:prstGeom>
        </p:spPr>
      </p:pic>
      <p:pic>
        <p:nvPicPr>
          <p:cNvPr id="1026" name="Picture 2" descr="C:\Users\натали\AppData\Local\Temp\Rar$DIa0.229\P_20220302_140122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261" y="2831690"/>
            <a:ext cx="2304256" cy="357763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натали\AppData\Local\Temp\Rar$DIa0.204\P_20220302_140312_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176" y="2831689"/>
            <a:ext cx="2414060" cy="3577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15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463550"/>
            <a:ext cx="4608512" cy="5629746"/>
          </a:xfrm>
        </p:spPr>
        <p:txBody>
          <a:bodyPr/>
          <a:lstStyle/>
          <a:p>
            <a:r>
              <a:rPr lang="en-US" sz="3200" dirty="0" smtClean="0"/>
              <a:t/>
            </a:r>
            <a:br>
              <a:rPr lang="en-US" sz="3200" dirty="0" smtClean="0"/>
            </a:br>
            <a:r>
              <a:rPr lang="en-US" sz="2800" dirty="0" smtClean="0"/>
              <a:t>Besides, forging </a:t>
            </a:r>
            <a:r>
              <a:rPr lang="en-US" sz="2800" dirty="0"/>
              <a:t>- blacksmithing craft </a:t>
            </a:r>
            <a:r>
              <a:rPr lang="en-US" sz="2800" dirty="0" smtClean="0"/>
              <a:t>was </a:t>
            </a:r>
            <a:r>
              <a:rPr lang="en-US" sz="2800" dirty="0"/>
              <a:t>the most widespread </a:t>
            </a:r>
            <a:r>
              <a:rPr lang="en-US" sz="2800" dirty="0" smtClean="0"/>
              <a:t>among </a:t>
            </a:r>
            <a:r>
              <a:rPr lang="en-US" sz="2800" dirty="0"/>
              <a:t>the Kuban Cossack men. Blacksmiths were the main masters. </a:t>
            </a:r>
            <a:r>
              <a:rPr lang="en-US" sz="2800" dirty="0" smtClean="0"/>
              <a:t>Everything necessary </a:t>
            </a:r>
            <a:r>
              <a:rPr lang="en-US" sz="2800" dirty="0"/>
              <a:t>for the </a:t>
            </a:r>
            <a:r>
              <a:rPr lang="en-US" sz="2800" dirty="0" smtClean="0"/>
              <a:t>life was </a:t>
            </a:r>
            <a:r>
              <a:rPr lang="en-US" sz="2800" dirty="0"/>
              <a:t>made here -</a:t>
            </a:r>
            <a:r>
              <a:rPr lang="en-US" sz="2800" dirty="0" smtClean="0"/>
              <a:t> horse shoes, locks</a:t>
            </a:r>
            <a:r>
              <a:rPr lang="en-US" sz="2800" dirty="0"/>
              <a:t>, hooks, </a:t>
            </a:r>
            <a:r>
              <a:rPr lang="en-US" sz="2800" dirty="0" smtClean="0"/>
              <a:t>pipes</a:t>
            </a:r>
            <a:r>
              <a:rPr lang="en-US" sz="2800" dirty="0"/>
              <a:t>, </a:t>
            </a:r>
            <a:r>
              <a:rPr lang="en-US" sz="2800" dirty="0" smtClean="0"/>
              <a:t>and </a:t>
            </a:r>
            <a:r>
              <a:rPr lang="en-US" sz="2800" dirty="0"/>
              <a:t>interior </a:t>
            </a:r>
            <a:r>
              <a:rPr lang="en-US" sz="2800" dirty="0" smtClean="0"/>
              <a:t>items.</a:t>
            </a:r>
            <a:br>
              <a:rPr lang="en-US" sz="2800" dirty="0" smtClean="0"/>
            </a:br>
            <a:endParaRPr lang="ru-RU" sz="2800" dirty="0"/>
          </a:p>
        </p:txBody>
      </p:sp>
      <p:pic>
        <p:nvPicPr>
          <p:cNvPr id="3" name="Рисунок 2"/>
          <p:cNvPicPr>
            <a:picLocks noChangeAspect="1"/>
          </p:cNvPicPr>
          <p:nvPr/>
        </p:nvPicPr>
        <p:blipFill>
          <a:blip r:embed="rId3" cstate="print"/>
          <a:stretch>
            <a:fillRect/>
          </a:stretch>
        </p:blipFill>
        <p:spPr>
          <a:xfrm>
            <a:off x="5148064" y="692696"/>
            <a:ext cx="3600400" cy="4896544"/>
          </a:xfrm>
          <a:prstGeom prst="rect">
            <a:avLst/>
          </a:prstGeom>
        </p:spPr>
      </p:pic>
    </p:spTree>
    <p:extLst>
      <p:ext uri="{BB962C8B-B14F-4D97-AF65-F5344CB8AC3E}">
        <p14:creationId xmlns:p14="http://schemas.microsoft.com/office/powerpoint/2010/main" val="390227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80">
                                          <p:stCondLst>
                                            <p:cond delay="0"/>
                                          </p:stCondLst>
                                        </p:cTn>
                                        <p:tgtEl>
                                          <p:spTgt spid="3"/>
                                        </p:tgtEl>
                                      </p:cBhvr>
                                    </p:animEffect>
                                    <p:anim calcmode="lin" valueType="num">
                                      <p:cBhvr>
                                        <p:cTn id="1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gtEl>
                                      </p:cBhvr>
                                      <p:to x="100000" y="60000"/>
                                    </p:animScale>
                                    <p:animScale>
                                      <p:cBhvr>
                                        <p:cTn id="21" dur="166" decel="50000">
                                          <p:stCondLst>
                                            <p:cond delay="676"/>
                                          </p:stCondLst>
                                        </p:cTn>
                                        <p:tgtEl>
                                          <p:spTgt spid="3"/>
                                        </p:tgtEl>
                                      </p:cBhvr>
                                      <p:to x="100000" y="100000"/>
                                    </p:animScale>
                                    <p:animScale>
                                      <p:cBhvr>
                                        <p:cTn id="22" dur="26">
                                          <p:stCondLst>
                                            <p:cond delay="1312"/>
                                          </p:stCondLst>
                                        </p:cTn>
                                        <p:tgtEl>
                                          <p:spTgt spid="3"/>
                                        </p:tgtEl>
                                      </p:cBhvr>
                                      <p:to x="100000" y="80000"/>
                                    </p:animScale>
                                    <p:animScale>
                                      <p:cBhvr>
                                        <p:cTn id="23" dur="166" decel="50000">
                                          <p:stCondLst>
                                            <p:cond delay="1338"/>
                                          </p:stCondLst>
                                        </p:cTn>
                                        <p:tgtEl>
                                          <p:spTgt spid="3"/>
                                        </p:tgtEl>
                                      </p:cBhvr>
                                      <p:to x="100000" y="100000"/>
                                    </p:animScale>
                                    <p:animScale>
                                      <p:cBhvr>
                                        <p:cTn id="24" dur="26">
                                          <p:stCondLst>
                                            <p:cond delay="1642"/>
                                          </p:stCondLst>
                                        </p:cTn>
                                        <p:tgtEl>
                                          <p:spTgt spid="3"/>
                                        </p:tgtEl>
                                      </p:cBhvr>
                                      <p:to x="100000" y="90000"/>
                                    </p:animScale>
                                    <p:animScale>
                                      <p:cBhvr>
                                        <p:cTn id="25" dur="166" decel="50000">
                                          <p:stCondLst>
                                            <p:cond delay="1668"/>
                                          </p:stCondLst>
                                        </p:cTn>
                                        <p:tgtEl>
                                          <p:spTgt spid="3"/>
                                        </p:tgtEl>
                                      </p:cBhvr>
                                      <p:to x="100000" y="100000"/>
                                    </p:animScale>
                                    <p:animScale>
                                      <p:cBhvr>
                                        <p:cTn id="26" dur="26">
                                          <p:stCondLst>
                                            <p:cond delay="1808"/>
                                          </p:stCondLst>
                                        </p:cTn>
                                        <p:tgtEl>
                                          <p:spTgt spid="3"/>
                                        </p:tgtEl>
                                      </p:cBhvr>
                                      <p:to x="100000" y="95000"/>
                                    </p:animScale>
                                    <p:animScale>
                                      <p:cBhvr>
                                        <p:cTn id="27"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463550"/>
            <a:ext cx="8352928" cy="1758009"/>
          </a:xfrm>
        </p:spPr>
        <p:txBody>
          <a:bodyPr/>
          <a:lstStyle/>
          <a:p>
            <a:pPr algn="l"/>
            <a:r>
              <a:rPr lang="en-US" sz="2800" dirty="0"/>
              <a:t>       </a:t>
            </a:r>
            <a:r>
              <a:rPr lang="en-US" sz="2800" dirty="0" smtClean="0"/>
              <a:t>All in all, </a:t>
            </a:r>
            <a:r>
              <a:rPr lang="en-US" sz="2800" dirty="0"/>
              <a:t>I can say that </a:t>
            </a:r>
            <a:r>
              <a:rPr lang="en-US" sz="2800" dirty="0" smtClean="0"/>
              <a:t> </a:t>
            </a:r>
            <a:r>
              <a:rPr lang="en-US" sz="2800" dirty="0"/>
              <a:t>folk art of the </a:t>
            </a:r>
            <a:r>
              <a:rPr lang="en-US" sz="2800" dirty="0">
                <a:solidFill>
                  <a:srgbClr val="FFC000"/>
                </a:solidFill>
              </a:rPr>
              <a:t>Kuban </a:t>
            </a:r>
            <a:r>
              <a:rPr lang="en-US" sz="2800" dirty="0" smtClean="0"/>
              <a:t>Cossacks </a:t>
            </a:r>
            <a:r>
              <a:rPr lang="en-US" sz="2800" dirty="0"/>
              <a:t>is </a:t>
            </a:r>
            <a:r>
              <a:rPr lang="en-US" sz="2800" dirty="0" smtClean="0"/>
              <a:t>diverse. It shows the </a:t>
            </a:r>
            <a:r>
              <a:rPr lang="en-US" sz="2800" dirty="0"/>
              <a:t>rich </a:t>
            </a:r>
            <a:r>
              <a:rPr lang="en-US" sz="2800" dirty="0" smtClean="0"/>
              <a:t>culture, customs and traditions </a:t>
            </a:r>
            <a:r>
              <a:rPr lang="en-US" sz="2800" dirty="0"/>
              <a:t>of our </a:t>
            </a:r>
            <a:r>
              <a:rPr lang="en-US" sz="2800" dirty="0" smtClean="0"/>
              <a:t>great-grandfathers.</a:t>
            </a:r>
            <a:r>
              <a:rPr lang="en-US" sz="2800" dirty="0">
                <a:ea typeface="Calibri"/>
              </a:rPr>
              <a:t> </a:t>
            </a:r>
            <a:r>
              <a:rPr lang="en-US" sz="2800" dirty="0" smtClean="0">
                <a:ea typeface="Calibri"/>
              </a:rPr>
              <a:t>Folk art </a:t>
            </a:r>
            <a:r>
              <a:rPr lang="en-US" sz="2800" dirty="0">
                <a:solidFill>
                  <a:srgbClr val="FFC000"/>
                </a:solidFill>
              </a:rPr>
              <a:t>of</a:t>
            </a:r>
            <a:r>
              <a:rPr lang="ru-RU" sz="2800" dirty="0">
                <a:solidFill>
                  <a:srgbClr val="FFC000"/>
                </a:solidFill>
              </a:rPr>
              <a:t> </a:t>
            </a:r>
            <a:r>
              <a:rPr lang="en-US" sz="2800" dirty="0">
                <a:solidFill>
                  <a:srgbClr val="FFC000"/>
                </a:solidFill>
              </a:rPr>
              <a:t> the Kuban Cossacks </a:t>
            </a:r>
            <a:r>
              <a:rPr lang="en-US" sz="2800" dirty="0" smtClean="0">
                <a:ea typeface="Calibri"/>
              </a:rPr>
              <a:t>will </a:t>
            </a:r>
            <a:r>
              <a:rPr lang="en-US" sz="2800" dirty="0">
                <a:ea typeface="Calibri"/>
              </a:rPr>
              <a:t>live </a:t>
            </a:r>
            <a:r>
              <a:rPr lang="en-US" sz="2800" dirty="0" smtClean="0">
                <a:ea typeface="Calibri"/>
              </a:rPr>
              <a:t>forever.</a:t>
            </a:r>
            <a:r>
              <a:rPr lang="ru-RU" sz="2800" dirty="0"/>
              <a:t/>
            </a:r>
            <a:br>
              <a:rPr lang="ru-RU" sz="2800" dirty="0"/>
            </a:br>
            <a:endParaRPr lang="ru-RU" sz="2800" dirty="0"/>
          </a:p>
        </p:txBody>
      </p:sp>
      <p:pic>
        <p:nvPicPr>
          <p:cNvPr id="1026" name="Picture 2" descr="C:\Users\натали\AppData\Local\Temp\Rar$DIa0.831\P_20220225_120339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682" y="2221559"/>
            <a:ext cx="3096344" cy="365237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211960" y="2708920"/>
            <a:ext cx="4032448" cy="2677656"/>
          </a:xfrm>
          <a:prstGeom prst="rect">
            <a:avLst/>
          </a:prstGeom>
        </p:spPr>
        <p:txBody>
          <a:bodyPr wrap="square">
            <a:spAutoFit/>
          </a:bodyPr>
          <a:lstStyle/>
          <a:p>
            <a:r>
              <a:rPr lang="ru-RU" sz="2400" i="1" dirty="0" smtClean="0">
                <a:solidFill>
                  <a:srgbClr val="FFC000"/>
                </a:solidFill>
              </a:rPr>
              <a:t>«</a:t>
            </a:r>
            <a:r>
              <a:rPr lang="en-US" sz="2400" i="1" dirty="0" smtClean="0">
                <a:solidFill>
                  <a:srgbClr val="FFC000"/>
                </a:solidFill>
              </a:rPr>
              <a:t>We </a:t>
            </a:r>
            <a:r>
              <a:rPr lang="en-US" sz="2400" i="1" dirty="0">
                <a:solidFill>
                  <a:srgbClr val="FFC000"/>
                </a:solidFill>
              </a:rPr>
              <a:t>may wonder how the world would be if there were no folktales to listen to, no folk art to admire, </a:t>
            </a:r>
            <a:r>
              <a:rPr lang="en-US" sz="2400" i="1">
                <a:solidFill>
                  <a:srgbClr val="FFC000"/>
                </a:solidFill>
              </a:rPr>
              <a:t>no </a:t>
            </a:r>
            <a:r>
              <a:rPr lang="en-US" sz="2400" i="1" smtClean="0">
                <a:solidFill>
                  <a:srgbClr val="FFC000"/>
                </a:solidFill>
              </a:rPr>
              <a:t>folk beliefs </a:t>
            </a:r>
            <a:r>
              <a:rPr lang="en-US" sz="2400" i="1" dirty="0">
                <a:solidFill>
                  <a:srgbClr val="FFC000"/>
                </a:solidFill>
              </a:rPr>
              <a:t>to ponder on, and no folk music or dances to </a:t>
            </a:r>
            <a:r>
              <a:rPr lang="en-US" sz="2400" i="1" dirty="0" smtClean="0">
                <a:solidFill>
                  <a:srgbClr val="FFC000"/>
                </a:solidFill>
              </a:rPr>
              <a:t>enjoy</a:t>
            </a:r>
            <a:r>
              <a:rPr lang="ru-RU" sz="2400" i="1" dirty="0" smtClean="0">
                <a:solidFill>
                  <a:srgbClr val="FFC000"/>
                </a:solidFill>
              </a:rPr>
              <a:t>»</a:t>
            </a:r>
            <a:endParaRPr lang="ru-RU" sz="2400" i="1" dirty="0">
              <a:solidFill>
                <a:srgbClr val="FFC000"/>
              </a:solidFill>
            </a:endParaRPr>
          </a:p>
        </p:txBody>
      </p:sp>
    </p:spTree>
    <p:extLst>
      <p:ext uri="{BB962C8B-B14F-4D97-AF65-F5344CB8AC3E}">
        <p14:creationId xmlns:p14="http://schemas.microsoft.com/office/powerpoint/2010/main" val="26990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260648"/>
            <a:ext cx="7770813" cy="1433513"/>
          </a:xfrm>
        </p:spPr>
        <p:txBody>
          <a:bodyPr/>
          <a:lstStyle/>
          <a:p>
            <a:r>
              <a:rPr lang="en-US" sz="2800" dirty="0" smtClean="0"/>
              <a:t>Resources</a:t>
            </a:r>
            <a:br>
              <a:rPr lang="en-US" sz="2800" dirty="0" smtClean="0"/>
            </a:br>
            <a:endParaRPr lang="ru-RU" sz="2800" dirty="0"/>
          </a:p>
        </p:txBody>
      </p:sp>
      <p:sp>
        <p:nvSpPr>
          <p:cNvPr id="3" name="Прямоугольник 2"/>
          <p:cNvSpPr/>
          <p:nvPr/>
        </p:nvSpPr>
        <p:spPr>
          <a:xfrm>
            <a:off x="463888" y="1325108"/>
            <a:ext cx="8208912" cy="2246769"/>
          </a:xfrm>
          <a:prstGeom prst="rect">
            <a:avLst/>
          </a:prstGeom>
        </p:spPr>
        <p:txBody>
          <a:bodyPr wrap="square">
            <a:spAutoFit/>
          </a:bodyPr>
          <a:lstStyle/>
          <a:p>
            <a:pPr marL="514350" indent="-514350">
              <a:buAutoNum type="arabicPeriod"/>
            </a:pPr>
            <a:r>
              <a:rPr lang="en-US" sz="2800" dirty="0" smtClean="0">
                <a:solidFill>
                  <a:schemeClr val="accent5"/>
                </a:solidFill>
                <a:latin typeface="+mj-lt"/>
              </a:rPr>
              <a:t>The history </a:t>
            </a:r>
            <a:r>
              <a:rPr lang="en-US" sz="2800" dirty="0">
                <a:solidFill>
                  <a:schemeClr val="accent5"/>
                </a:solidFill>
                <a:latin typeface="+mj-lt"/>
              </a:rPr>
              <a:t>of the </a:t>
            </a:r>
            <a:r>
              <a:rPr lang="ru-RU" sz="2800" dirty="0" err="1">
                <a:solidFill>
                  <a:schemeClr val="accent5"/>
                </a:solidFill>
                <a:latin typeface="+mj-lt"/>
              </a:rPr>
              <a:t>Kuban</a:t>
            </a:r>
            <a:r>
              <a:rPr lang="ru-RU" sz="2800" dirty="0">
                <a:solidFill>
                  <a:schemeClr val="accent5"/>
                </a:solidFill>
                <a:latin typeface="+mj-lt"/>
              </a:rPr>
              <a:t> </a:t>
            </a:r>
            <a:r>
              <a:rPr lang="ru-RU" sz="2800" dirty="0" err="1">
                <a:solidFill>
                  <a:schemeClr val="accent5"/>
                </a:solidFill>
                <a:latin typeface="+mj-lt"/>
              </a:rPr>
              <a:t>Cossack</a:t>
            </a:r>
            <a:r>
              <a:rPr lang="en-US" sz="2800" dirty="0" smtClean="0">
                <a:solidFill>
                  <a:schemeClr val="accent5"/>
                </a:solidFill>
                <a:latin typeface="+mj-lt"/>
              </a:rPr>
              <a:t>s. </a:t>
            </a:r>
            <a:r>
              <a:rPr lang="en-US" sz="2800" u="sng" dirty="0" smtClean="0">
                <a:solidFill>
                  <a:schemeClr val="accent2">
                    <a:lumMod val="40000"/>
                    <a:lumOff val="60000"/>
                  </a:schemeClr>
                </a:solidFill>
                <a:latin typeface="+mj-lt"/>
                <a:hlinkClick r:id="rId3"/>
              </a:rPr>
              <a:t>http</a:t>
            </a:r>
            <a:r>
              <a:rPr lang="en-US" sz="2800" u="sng" dirty="0">
                <a:solidFill>
                  <a:schemeClr val="accent2">
                    <a:lumMod val="40000"/>
                    <a:lumOff val="60000"/>
                  </a:schemeClr>
                </a:solidFill>
                <a:latin typeface="+mj-lt"/>
                <a:hlinkClick r:id="rId3"/>
              </a:rPr>
              <a:t>://</a:t>
            </a:r>
            <a:r>
              <a:rPr lang="en-US" sz="2800" u="sng" dirty="0" smtClean="0">
                <a:solidFill>
                  <a:schemeClr val="accent2">
                    <a:lumMod val="40000"/>
                    <a:lumOff val="60000"/>
                  </a:schemeClr>
                </a:solidFill>
                <a:latin typeface="+mj-lt"/>
                <a:hlinkClick r:id="rId3"/>
              </a:rPr>
              <a:t>www.kubanland/customs/index.html</a:t>
            </a:r>
            <a:endParaRPr lang="en-US" sz="2800" u="sng" dirty="0" smtClean="0">
              <a:solidFill>
                <a:schemeClr val="accent2">
                  <a:lumMod val="40000"/>
                  <a:lumOff val="60000"/>
                </a:schemeClr>
              </a:solidFill>
              <a:latin typeface="+mj-lt"/>
            </a:endParaRPr>
          </a:p>
          <a:p>
            <a:pPr marL="514350" indent="-514350">
              <a:buFontTx/>
              <a:buAutoNum type="arabicPeriod"/>
            </a:pPr>
            <a:r>
              <a:rPr lang="en-US" sz="2800" u="sng" dirty="0">
                <a:solidFill>
                  <a:schemeClr val="accent2">
                    <a:lumMod val="40000"/>
                    <a:lumOff val="60000"/>
                  </a:schemeClr>
                </a:solidFill>
                <a:latin typeface="+mj-lt"/>
                <a:hlinkClick r:id="rId4"/>
              </a:rPr>
              <a:t>http://</a:t>
            </a:r>
            <a:r>
              <a:rPr lang="en-US" sz="2800" u="sng" dirty="0" smtClean="0">
                <a:solidFill>
                  <a:schemeClr val="accent2">
                    <a:lumMod val="40000"/>
                    <a:lumOff val="60000"/>
                  </a:schemeClr>
                </a:solidFill>
                <a:latin typeface="+mj-lt"/>
                <a:hlinkClick r:id="rId4"/>
              </a:rPr>
              <a:t>en.wikipedia.org/wiki/</a:t>
            </a:r>
            <a:r>
              <a:rPr lang="en-US" sz="2800" u="sng" dirty="0" smtClean="0">
                <a:solidFill>
                  <a:schemeClr val="accent2">
                    <a:lumMod val="40000"/>
                    <a:lumOff val="60000"/>
                  </a:schemeClr>
                </a:solidFill>
                <a:latin typeface="+mj-lt"/>
              </a:rPr>
              <a:t>k</a:t>
            </a:r>
            <a:r>
              <a:rPr lang="ru-RU" sz="2800" u="sng" dirty="0" err="1" smtClean="0">
                <a:solidFill>
                  <a:schemeClr val="accent2">
                    <a:lumMod val="40000"/>
                    <a:lumOff val="60000"/>
                  </a:schemeClr>
                </a:solidFill>
                <a:latin typeface="+mj-lt"/>
              </a:rPr>
              <a:t>uban</a:t>
            </a:r>
            <a:r>
              <a:rPr lang="ru-RU" sz="2800" u="sng" dirty="0">
                <a:solidFill>
                  <a:schemeClr val="accent2">
                    <a:lumMod val="40000"/>
                    <a:lumOff val="60000"/>
                  </a:schemeClr>
                </a:solidFill>
                <a:latin typeface="+mj-lt"/>
              </a:rPr>
              <a:t> </a:t>
            </a:r>
            <a:r>
              <a:rPr lang="en-US" sz="2800" u="sng" dirty="0">
                <a:solidFill>
                  <a:schemeClr val="accent2">
                    <a:lumMod val="40000"/>
                    <a:lumOff val="60000"/>
                  </a:schemeClr>
                </a:solidFill>
                <a:latin typeface="+mj-lt"/>
              </a:rPr>
              <a:t>c</a:t>
            </a:r>
            <a:r>
              <a:rPr lang="ru-RU" sz="2800" u="sng" dirty="0" err="1" smtClean="0">
                <a:solidFill>
                  <a:schemeClr val="accent2">
                    <a:lumMod val="40000"/>
                    <a:lumOff val="60000"/>
                  </a:schemeClr>
                </a:solidFill>
                <a:latin typeface="+mj-lt"/>
              </a:rPr>
              <a:t>ossack</a:t>
            </a:r>
            <a:r>
              <a:rPr lang="en-US" sz="2800" u="sng" dirty="0">
                <a:solidFill>
                  <a:schemeClr val="accent2">
                    <a:lumMod val="40000"/>
                    <a:lumOff val="60000"/>
                  </a:schemeClr>
                </a:solidFill>
                <a:latin typeface="+mj-lt"/>
              </a:rPr>
              <a:t> </a:t>
            </a:r>
            <a:r>
              <a:rPr lang="en-US" sz="2800" u="sng" dirty="0" smtClean="0">
                <a:solidFill>
                  <a:schemeClr val="accent2">
                    <a:lumMod val="40000"/>
                    <a:lumOff val="60000"/>
                  </a:schemeClr>
                </a:solidFill>
                <a:latin typeface="+mj-lt"/>
              </a:rPr>
              <a:t>c</a:t>
            </a:r>
            <a:r>
              <a:rPr lang="ru-RU" sz="2800" u="sng" dirty="0" err="1" smtClean="0">
                <a:solidFill>
                  <a:schemeClr val="accent2">
                    <a:lumMod val="40000"/>
                    <a:lumOff val="60000"/>
                  </a:schemeClr>
                </a:solidFill>
                <a:latin typeface="+mj-lt"/>
              </a:rPr>
              <a:t>horus</a:t>
            </a:r>
            <a:r>
              <a:rPr lang="ru-RU" sz="2800" u="sng" dirty="0">
                <a:solidFill>
                  <a:schemeClr val="accent2">
                    <a:lumMod val="40000"/>
                    <a:lumOff val="60000"/>
                  </a:schemeClr>
                </a:solidFill>
                <a:latin typeface="+mj-lt"/>
              </a:rPr>
              <a:t> </a:t>
            </a:r>
          </a:p>
          <a:p>
            <a:endParaRPr lang="ru-RU" sz="2800" dirty="0">
              <a:solidFill>
                <a:schemeClr val="accent2">
                  <a:lumMod val="40000"/>
                  <a:lumOff val="60000"/>
                </a:schemeClr>
              </a:solidFill>
            </a:endParaRPr>
          </a:p>
          <a:p>
            <a:pPr marL="514350" indent="-514350">
              <a:buAutoNum type="arabicPeriod"/>
            </a:pPr>
            <a:endParaRPr lang="ru-RU" sz="2800" dirty="0">
              <a:solidFill>
                <a:srgbClr val="FFC000"/>
              </a:solidFill>
              <a:latin typeface="+mj-lt"/>
            </a:endParaRPr>
          </a:p>
        </p:txBody>
      </p:sp>
      <p:pic>
        <p:nvPicPr>
          <p:cNvPr id="4" name="Picture 2" descr="http://www.livekuban.ru/upload/iblock/9d3/9d3e365f31158ea5f37d9308e34a2f81.jpg"/>
          <p:cNvPicPr>
            <a:picLocks noChangeAspect="1" noChangeArrowheads="1"/>
          </p:cNvPicPr>
          <p:nvPr/>
        </p:nvPicPr>
        <p:blipFill>
          <a:blip r:embed="rId5" cstate="print"/>
          <a:srcRect/>
          <a:stretch>
            <a:fillRect/>
          </a:stretch>
        </p:blipFill>
        <p:spPr bwMode="auto">
          <a:xfrm>
            <a:off x="2699792" y="3068960"/>
            <a:ext cx="5976664" cy="3573016"/>
          </a:xfrm>
          <a:prstGeom prst="rect">
            <a:avLst/>
          </a:prstGeom>
          <a:ln>
            <a:noFill/>
          </a:ln>
          <a:effectLst>
            <a:softEdge rad="112500"/>
          </a:effectLst>
        </p:spPr>
      </p:pic>
    </p:spTree>
    <p:extLst>
      <p:ext uri="{BB962C8B-B14F-4D97-AF65-F5344CB8AC3E}">
        <p14:creationId xmlns:p14="http://schemas.microsoft.com/office/powerpoint/2010/main" val="3471778407"/>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6" name="chimes.wav"/>
          </p:stSnd>
        </p:sndAc>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Rectángulo"/>
          <p:cNvSpPr/>
          <p:nvPr/>
        </p:nvSpPr>
        <p:spPr>
          <a:xfrm>
            <a:off x="1403648" y="1772816"/>
            <a:ext cx="6624736" cy="1938992"/>
          </a:xfrm>
          <a:prstGeom prst="rect">
            <a:avLst/>
          </a:prstGeom>
          <a:noFill/>
        </p:spPr>
        <p:txBody>
          <a:bodyPr wrap="square">
            <a:spAutoFit/>
          </a:bodyPr>
          <a:lstStyle/>
          <a:p>
            <a:pPr algn="ctr" fontAlgn="auto">
              <a:spcBef>
                <a:spcPts val="0"/>
              </a:spcBef>
              <a:spcAft>
                <a:spcPts val="0"/>
              </a:spcAft>
              <a:defRPr/>
            </a:pPr>
            <a:r>
              <a:rPr lang="es-ES" sz="6000" b="1" spc="300" dirty="0" smtClean="0">
                <a:ln w="11430" cmpd="sng">
                  <a:solidFill>
                    <a:schemeClr val="accent1">
                      <a:tint val="10000"/>
                    </a:schemeClr>
                  </a:solidFill>
                  <a:prstDash val="solid"/>
                  <a:miter lim="800000"/>
                </a:ln>
                <a:solidFill>
                  <a:srgbClr val="FFC000"/>
                </a:solidFill>
                <a:effectLst>
                  <a:glow rad="45500">
                    <a:schemeClr val="accent1">
                      <a:satMod val="220000"/>
                      <a:alpha val="35000"/>
                    </a:schemeClr>
                  </a:glow>
                  <a:outerShdw blurRad="38100" dist="38100" dir="2700000" algn="tl">
                    <a:srgbClr val="000000">
                      <a:alpha val="43137"/>
                    </a:srgbClr>
                  </a:outerShdw>
                </a:effectLst>
                <a:latin typeface="Snap ITC" pitchFamily="82" charset="0"/>
                <a:cs typeface="+mn-cs"/>
              </a:rPr>
              <a:t>Thank you for attention</a:t>
            </a:r>
            <a:endParaRPr lang="es-ES" sz="6000" b="1" spc="300" dirty="0">
              <a:ln w="11430" cmpd="sng">
                <a:solidFill>
                  <a:schemeClr val="accent1">
                    <a:tint val="10000"/>
                  </a:schemeClr>
                </a:solidFill>
                <a:prstDash val="solid"/>
                <a:miter lim="800000"/>
              </a:ln>
              <a:solidFill>
                <a:srgbClr val="FFC000"/>
              </a:solidFill>
              <a:effectLst>
                <a:glow rad="45500">
                  <a:schemeClr val="accent1">
                    <a:satMod val="220000"/>
                    <a:alpha val="35000"/>
                  </a:schemeClr>
                </a:glow>
                <a:outerShdw blurRad="38100" dist="38100" dir="2700000" algn="tl">
                  <a:srgbClr val="000000">
                    <a:alpha val="43137"/>
                  </a:srgbClr>
                </a:outerShdw>
              </a:effectLst>
              <a:latin typeface="Snap ITC" pitchFamily="82" charset="0"/>
              <a:cs typeface="+mn-cs"/>
            </a:endParaRPr>
          </a:p>
        </p:txBody>
      </p:sp>
    </p:spTree>
  </p:cSld>
  <p:clrMapOvr>
    <a:masterClrMapping/>
  </p:clrMapOvr>
  <p:transition spd="slow">
    <p:dissolve/>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35896" y="-171400"/>
            <a:ext cx="5184576" cy="6133802"/>
          </a:xfrm>
        </p:spPr>
        <p:txBody>
          <a:bodyPr/>
          <a:lstStyle/>
          <a:p>
            <a:pPr algn="just"/>
            <a:r>
              <a:rPr lang="en-US" sz="2800" dirty="0" smtClean="0">
                <a:solidFill>
                  <a:srgbClr val="FFC000"/>
                </a:solidFill>
              </a:rPr>
              <a:t>        Hello, my dear friends. Let me introduce myself. My name is </a:t>
            </a:r>
            <a:r>
              <a:rPr lang="en-US" sz="2800" dirty="0">
                <a:solidFill>
                  <a:srgbClr val="FFC000"/>
                </a:solidFill>
              </a:rPr>
              <a:t>Kristina </a:t>
            </a:r>
            <a:r>
              <a:rPr lang="en-US" sz="2800" dirty="0" err="1" smtClean="0">
                <a:solidFill>
                  <a:srgbClr val="FFC000"/>
                </a:solidFill>
              </a:rPr>
              <a:t>Zadorozhnyaya</a:t>
            </a:r>
            <a:r>
              <a:rPr lang="en-US" sz="2800" dirty="0" smtClean="0">
                <a:solidFill>
                  <a:srgbClr val="FFC000"/>
                </a:solidFill>
              </a:rPr>
              <a:t>. I’m 11. I study at </a:t>
            </a:r>
            <a:r>
              <a:rPr lang="ru-RU" sz="2800" dirty="0" err="1" smtClean="0">
                <a:solidFill>
                  <a:srgbClr val="FFC000"/>
                </a:solidFill>
              </a:rPr>
              <a:t>Cossack</a:t>
            </a:r>
            <a:r>
              <a:rPr lang="ru-RU" sz="2800" dirty="0" smtClean="0">
                <a:solidFill>
                  <a:srgbClr val="FFC000"/>
                </a:solidFill>
              </a:rPr>
              <a:t> </a:t>
            </a:r>
            <a:r>
              <a:rPr lang="en-US" sz="2800" dirty="0" smtClean="0">
                <a:solidFill>
                  <a:srgbClr val="FFC000"/>
                </a:solidFill>
              </a:rPr>
              <a:t>school 6. My school life is eventful. I have lessons, competitions, concerts,  and different clubs. </a:t>
            </a:r>
            <a:br>
              <a:rPr lang="en-US" sz="2800" dirty="0" smtClean="0">
                <a:solidFill>
                  <a:srgbClr val="FFC000"/>
                </a:solidFill>
              </a:rPr>
            </a:br>
            <a:r>
              <a:rPr lang="en-US" sz="2800" dirty="0" smtClean="0">
                <a:solidFill>
                  <a:srgbClr val="FFC000"/>
                </a:solidFill>
              </a:rPr>
              <a:t>Besides, </a:t>
            </a:r>
            <a:r>
              <a:rPr lang="en-US" sz="2800" dirty="0">
                <a:solidFill>
                  <a:srgbClr val="FFC000"/>
                </a:solidFill>
              </a:rPr>
              <a:t>I</a:t>
            </a:r>
            <a:r>
              <a:rPr lang="en-US" sz="2800" dirty="0" smtClean="0">
                <a:solidFill>
                  <a:srgbClr val="FFC000"/>
                </a:solidFill>
              </a:rPr>
              <a:t> learn a lot  about history, customs, and traditions of the </a:t>
            </a:r>
            <a:r>
              <a:rPr lang="ru-RU" sz="2800" dirty="0" err="1">
                <a:solidFill>
                  <a:srgbClr val="FFC000"/>
                </a:solidFill>
              </a:rPr>
              <a:t>Kuban</a:t>
            </a:r>
            <a:r>
              <a:rPr lang="ru-RU" sz="2800" dirty="0">
                <a:solidFill>
                  <a:srgbClr val="FFC000"/>
                </a:solidFill>
              </a:rPr>
              <a:t> </a:t>
            </a:r>
            <a:r>
              <a:rPr lang="ru-RU" sz="2800" dirty="0" err="1">
                <a:solidFill>
                  <a:srgbClr val="FFC000"/>
                </a:solidFill>
              </a:rPr>
              <a:t>Cossack</a:t>
            </a:r>
            <a:r>
              <a:rPr lang="en-US" sz="2800" dirty="0" smtClean="0">
                <a:solidFill>
                  <a:srgbClr val="FFC000"/>
                </a:solidFill>
              </a:rPr>
              <a:t>s. It’s interesting for me.</a:t>
            </a:r>
            <a:endParaRPr lang="ru-RU" sz="2800" dirty="0">
              <a:solidFill>
                <a:srgbClr val="FFC000"/>
              </a:solidFill>
            </a:endParaRPr>
          </a:p>
        </p:txBody>
      </p:sp>
      <p:pic>
        <p:nvPicPr>
          <p:cNvPr id="2050" name="Picture 2" descr="C:\Users\натали\AppData\Local\Temp\Rar$DIa0.652\P_20220302_094422_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836712"/>
            <a:ext cx="3168352" cy="4680520"/>
          </a:xfrm>
          <a:prstGeom prst="rect">
            <a:avLst/>
          </a:prstGeom>
          <a:noFill/>
          <a:extLst>
            <a:ext uri="{909E8E84-426E-40DD-AFC4-6F175D3DCCD1}">
              <a14:hiddenFill xmlns:a14="http://schemas.microsoft.com/office/drawing/2010/main">
                <a:solidFill>
                  <a:srgbClr val="FFFFFF"/>
                </a:solidFill>
              </a14:hiddenFill>
            </a:ext>
          </a:extLst>
        </p:spPr>
      </p:pic>
      <p:pic>
        <p:nvPicPr>
          <p:cNvPr id="3" name="Запись-7 новая.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6752250" y="5229200"/>
            <a:ext cx="1008112" cy="1008112"/>
          </a:xfrm>
          <a:prstGeom prst="rect">
            <a:avLst/>
          </a:prstGeom>
        </p:spPr>
      </p:pic>
    </p:spTree>
    <p:extLst>
      <p:ext uri="{BB962C8B-B14F-4D97-AF65-F5344CB8AC3E}">
        <p14:creationId xmlns:p14="http://schemas.microsoft.com/office/powerpoint/2010/main" val="4259392854"/>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Запись-7 новая.wav"/>
          </p:stSnd>
        </p:sndAc>
      </p:transition>
    </mc:Choice>
    <mc:Fallback xmlns="">
      <p:transition spd="slow">
        <p:sndAc>
          <p:stSnd>
            <p:snd r:embed="rId7" name="Запись-7 новая.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2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463550"/>
            <a:ext cx="7990656" cy="3181474"/>
          </a:xfrm>
        </p:spPr>
        <p:txBody>
          <a:bodyPr/>
          <a:lstStyle/>
          <a:p>
            <a:pPr algn="just"/>
            <a:r>
              <a:rPr lang="en-US" sz="2800" dirty="0" smtClean="0">
                <a:solidFill>
                  <a:srgbClr val="FFC000"/>
                </a:solidFill>
              </a:rPr>
              <a:t>          In </a:t>
            </a:r>
            <a:r>
              <a:rPr lang="en-US" sz="2800" dirty="0">
                <a:solidFill>
                  <a:srgbClr val="FFC000"/>
                </a:solidFill>
              </a:rPr>
              <a:t>my project  I’d like to tell you about </a:t>
            </a:r>
            <a:r>
              <a:rPr lang="en-US" sz="2800" dirty="0" smtClean="0">
                <a:solidFill>
                  <a:srgbClr val="FFC000"/>
                </a:solidFill>
              </a:rPr>
              <a:t>the folk art of</a:t>
            </a:r>
            <a:r>
              <a:rPr lang="ru-RU" sz="2800" dirty="0" smtClean="0">
                <a:solidFill>
                  <a:srgbClr val="FFC000"/>
                </a:solidFill>
              </a:rPr>
              <a:t> </a:t>
            </a:r>
            <a:r>
              <a:rPr lang="en-US" sz="2800" dirty="0" smtClean="0">
                <a:solidFill>
                  <a:srgbClr val="FFC000"/>
                </a:solidFill>
              </a:rPr>
              <a:t> </a:t>
            </a:r>
            <a:r>
              <a:rPr lang="en-US" sz="2800" dirty="0">
                <a:solidFill>
                  <a:srgbClr val="FFC000"/>
                </a:solidFill>
              </a:rPr>
              <a:t>the Kuban </a:t>
            </a:r>
            <a:r>
              <a:rPr lang="en-US" sz="2800" dirty="0" smtClean="0">
                <a:solidFill>
                  <a:srgbClr val="FFC000"/>
                </a:solidFill>
              </a:rPr>
              <a:t>Cossacks.  </a:t>
            </a:r>
            <a:r>
              <a:rPr lang="en-US" sz="2800" dirty="0">
                <a:solidFill>
                  <a:srgbClr val="FFC000"/>
                </a:solidFill>
              </a:rPr>
              <a:t>You know it is made up </a:t>
            </a:r>
            <a:r>
              <a:rPr lang="en-US" sz="2800" dirty="0" smtClean="0">
                <a:solidFill>
                  <a:srgbClr val="FFC000"/>
                </a:solidFill>
              </a:rPr>
              <a:t>of </a:t>
            </a:r>
            <a:r>
              <a:rPr lang="en-US" sz="2800" dirty="0">
                <a:solidFill>
                  <a:srgbClr val="FFC000"/>
                </a:solidFill>
              </a:rPr>
              <a:t>ballads, folk songs, dances, traditions, customs, beliefs, proverbs, jokes, riddles and tales. Besides, it’s wonderful </a:t>
            </a:r>
            <a:r>
              <a:rPr lang="en-US" sz="2800" dirty="0" smtClean="0">
                <a:solidFill>
                  <a:srgbClr val="FFC000"/>
                </a:solidFill>
              </a:rPr>
              <a:t>handicrafts. </a:t>
            </a:r>
            <a:r>
              <a:rPr lang="en-US" sz="2800" dirty="0">
                <a:solidFill>
                  <a:srgbClr val="FFC000"/>
                </a:solidFill>
              </a:rPr>
              <a:t>Every form is unique, and has been preserved over many centuries. </a:t>
            </a:r>
            <a:r>
              <a:rPr lang="ru-RU" sz="2800" dirty="0">
                <a:solidFill>
                  <a:srgbClr val="FFC000"/>
                </a:solidFill>
              </a:rPr>
              <a:t/>
            </a:r>
            <a:br>
              <a:rPr lang="ru-RU" sz="2800" dirty="0">
                <a:solidFill>
                  <a:srgbClr val="FFC000"/>
                </a:solidFill>
              </a:rPr>
            </a:br>
            <a:r>
              <a:rPr lang="en-US" sz="2800" dirty="0">
                <a:solidFill>
                  <a:srgbClr val="FFC000"/>
                </a:solidFill>
              </a:rPr>
              <a:t> </a:t>
            </a:r>
            <a:endParaRPr lang="ru-RU" sz="2800" dirty="0">
              <a:solidFill>
                <a:srgbClr val="FFC000"/>
              </a:solidFill>
            </a:endParaRPr>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3421819"/>
            <a:ext cx="3431064" cy="283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3421819"/>
            <a:ext cx="2664296" cy="277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776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116632"/>
            <a:ext cx="8062664" cy="2880320"/>
          </a:xfrm>
        </p:spPr>
        <p:txBody>
          <a:bodyPr/>
          <a:lstStyle/>
          <a:p>
            <a:pPr algn="just"/>
            <a:r>
              <a:rPr lang="en-US" sz="2800" dirty="0" smtClean="0"/>
              <a:t>          Each </a:t>
            </a:r>
            <a:r>
              <a:rPr lang="en-US" sz="2800" dirty="0"/>
              <a:t>nation has its own customs, holidays, songs and fairy tales. They reflect the soul of the people: their way of life, love of work and land, reverence for fathers and grandfathers. </a:t>
            </a:r>
            <a:r>
              <a:rPr lang="en-US" sz="2800" dirty="0" smtClean="0"/>
              <a:t>These </a:t>
            </a:r>
            <a:r>
              <a:rPr lang="en-US" sz="2800" dirty="0"/>
              <a:t>are our roots, our origins. </a:t>
            </a:r>
            <a:r>
              <a:rPr lang="en-US" sz="2800" dirty="0" smtClean="0"/>
              <a:t>Besides, we </a:t>
            </a:r>
            <a:r>
              <a:rPr lang="en-US" sz="2800" dirty="0"/>
              <a:t>have one homeland </a:t>
            </a:r>
            <a:r>
              <a:rPr lang="en-US" sz="2800" dirty="0" smtClean="0"/>
              <a:t>- </a:t>
            </a:r>
            <a:r>
              <a:rPr lang="en-US" sz="2800" dirty="0"/>
              <a:t>our beautiful Kuban.</a:t>
            </a:r>
            <a:endParaRPr lang="ru-RU" sz="2800"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2996951"/>
            <a:ext cx="3206254" cy="3228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gazeta.aif.ru/data/mags/don/644/pics/09_01_00.jpg"/>
          <p:cNvPicPr>
            <a:picLocks noChangeAspect="1" noChangeArrowheads="1"/>
          </p:cNvPicPr>
          <p:nvPr/>
        </p:nvPicPr>
        <p:blipFill>
          <a:blip r:embed="rId4" cstate="print"/>
          <a:srcRect/>
          <a:stretch>
            <a:fillRect/>
          </a:stretch>
        </p:blipFill>
        <p:spPr bwMode="auto">
          <a:xfrm>
            <a:off x="827584" y="2996952"/>
            <a:ext cx="3240360" cy="3096344"/>
          </a:xfrm>
          <a:prstGeom prst="rect">
            <a:avLst/>
          </a:prstGeom>
          <a:noFill/>
        </p:spPr>
      </p:pic>
      <p:pic>
        <p:nvPicPr>
          <p:cNvPr id="6" name="Picture 2" descr="http://gazeta.aif.ru/data/mags/don/644/pics/09_01_00.jpg"/>
          <p:cNvPicPr>
            <a:picLocks noChangeAspect="1" noChangeArrowheads="1"/>
          </p:cNvPicPr>
          <p:nvPr/>
        </p:nvPicPr>
        <p:blipFill>
          <a:blip r:embed="rId4" cstate="print"/>
          <a:srcRect/>
          <a:stretch>
            <a:fillRect/>
          </a:stretch>
        </p:blipFill>
        <p:spPr bwMode="auto">
          <a:xfrm>
            <a:off x="827584" y="2996952"/>
            <a:ext cx="3240360" cy="3096344"/>
          </a:xfrm>
          <a:prstGeom prst="rect">
            <a:avLst/>
          </a:prstGeom>
          <a:noFill/>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2996952"/>
            <a:ext cx="3206254" cy="3228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2996952"/>
            <a:ext cx="3206254" cy="3228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5477826"/>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chimes.wav"/>
          </p:stSnd>
        </p:sndAc>
      </p:transition>
    </mc:Choice>
    <mc:Fallback xmlns="">
      <p:transition spd="slow">
        <p:circle/>
        <p:sndAc>
          <p:stSnd>
            <p:snd r:embed="rId5" name="chimes.wav"/>
          </p:stSnd>
        </p:sndAc>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463550"/>
            <a:ext cx="8784976" cy="3325490"/>
          </a:xfrm>
        </p:spPr>
        <p:txBody>
          <a:bodyPr/>
          <a:lstStyle/>
          <a:p>
            <a:pPr marL="442913" indent="-442913" algn="l"/>
            <a:r>
              <a:rPr lang="en-US" sz="2800" dirty="0" smtClean="0">
                <a:solidFill>
                  <a:schemeClr val="bg1"/>
                </a:solidFill>
              </a:rPr>
              <a:t>      </a:t>
            </a:r>
            <a:r>
              <a:rPr lang="ru-RU" sz="2800" dirty="0" smtClean="0">
                <a:solidFill>
                  <a:schemeClr val="bg1"/>
                </a:solidFill>
              </a:rPr>
              <a:t>     </a:t>
            </a:r>
            <a:r>
              <a:rPr lang="en-US" sz="2800" dirty="0" smtClean="0">
                <a:solidFill>
                  <a:srgbClr val="FFC000"/>
                </a:solidFill>
              </a:rPr>
              <a:t>The </a:t>
            </a:r>
            <a:r>
              <a:rPr lang="en-US" sz="2800" dirty="0">
                <a:solidFill>
                  <a:srgbClr val="FFC000"/>
                </a:solidFill>
              </a:rPr>
              <a:t>Kuban land </a:t>
            </a:r>
            <a:r>
              <a:rPr lang="en-US" sz="2800" dirty="0" smtClean="0">
                <a:solidFill>
                  <a:srgbClr val="FFC000"/>
                </a:solidFill>
              </a:rPr>
              <a:t> </a:t>
            </a:r>
            <a:r>
              <a:rPr lang="en-US" sz="2800" dirty="0">
                <a:solidFill>
                  <a:srgbClr val="FFC000"/>
                </a:solidFill>
              </a:rPr>
              <a:t>is famous for its rich oral folk art. </a:t>
            </a:r>
            <a:r>
              <a:rPr lang="en-US" sz="2800" dirty="0" smtClean="0">
                <a:solidFill>
                  <a:srgbClr val="FFC000"/>
                </a:solidFill>
              </a:rPr>
              <a:t>The </a:t>
            </a:r>
            <a:r>
              <a:rPr lang="en-US" sz="2800" dirty="0">
                <a:solidFill>
                  <a:srgbClr val="FFC000"/>
                </a:solidFill>
              </a:rPr>
              <a:t>beautiful songs of the Kuban Cossacks are </a:t>
            </a:r>
            <a:r>
              <a:rPr lang="en-US" sz="2800" dirty="0" smtClean="0">
                <a:solidFill>
                  <a:srgbClr val="FFC000"/>
                </a:solidFill>
              </a:rPr>
              <a:t>known</a:t>
            </a:r>
            <a:r>
              <a:rPr lang="en-US" sz="2800" dirty="0">
                <a:solidFill>
                  <a:srgbClr val="FFC000"/>
                </a:solidFill>
              </a:rPr>
              <a:t> n</a:t>
            </a:r>
            <a:r>
              <a:rPr lang="en-US" sz="2800" dirty="0" smtClean="0">
                <a:solidFill>
                  <a:srgbClr val="FFC000"/>
                </a:solidFill>
              </a:rPr>
              <a:t>ot </a:t>
            </a:r>
            <a:r>
              <a:rPr lang="en-US" sz="2800" dirty="0">
                <a:solidFill>
                  <a:srgbClr val="FFC000"/>
                </a:solidFill>
              </a:rPr>
              <a:t>only in our country, but all over the </a:t>
            </a:r>
            <a:r>
              <a:rPr lang="en-US" sz="2800" dirty="0" smtClean="0">
                <a:solidFill>
                  <a:srgbClr val="FFC000"/>
                </a:solidFill>
              </a:rPr>
              <a:t>world</a:t>
            </a:r>
            <a:r>
              <a:rPr lang="en-US" sz="2800" dirty="0">
                <a:solidFill>
                  <a:srgbClr val="FFC000"/>
                </a:solidFill>
              </a:rPr>
              <a:t>.</a:t>
            </a:r>
            <a:r>
              <a:rPr lang="en-US" sz="2800" dirty="0" smtClean="0">
                <a:solidFill>
                  <a:srgbClr val="FFC000"/>
                </a:solidFill>
              </a:rPr>
              <a:t>	The		     	</a:t>
            </a:r>
            <a:r>
              <a:rPr lang="ru-RU" sz="2800" dirty="0" err="1" smtClean="0">
                <a:solidFill>
                  <a:srgbClr val="FFC000"/>
                </a:solidFill>
              </a:rPr>
              <a:t>Kuban</a:t>
            </a:r>
            <a:r>
              <a:rPr lang="ru-RU" sz="2800" dirty="0">
                <a:solidFill>
                  <a:srgbClr val="FFC000"/>
                </a:solidFill>
              </a:rPr>
              <a:t> </a:t>
            </a:r>
            <a:r>
              <a:rPr lang="ru-RU" sz="2800" dirty="0" err="1">
                <a:solidFill>
                  <a:srgbClr val="FFC000"/>
                </a:solidFill>
              </a:rPr>
              <a:t>Cossack</a:t>
            </a:r>
            <a:r>
              <a:rPr lang="ru-RU" sz="2800" dirty="0">
                <a:solidFill>
                  <a:srgbClr val="FFC000"/>
                </a:solidFill>
              </a:rPr>
              <a:t> </a:t>
            </a:r>
            <a:r>
              <a:rPr lang="ru-RU" sz="2800" dirty="0" err="1">
                <a:solidFill>
                  <a:srgbClr val="FFC000"/>
                </a:solidFill>
              </a:rPr>
              <a:t>Chorus</a:t>
            </a:r>
            <a:r>
              <a:rPr lang="ru-RU" sz="2800" dirty="0">
                <a:solidFill>
                  <a:srgbClr val="FFC000"/>
                </a:solidFill>
              </a:rPr>
              <a:t>  </a:t>
            </a:r>
            <a:r>
              <a:rPr lang="ru-RU" sz="2800" dirty="0" err="1">
                <a:solidFill>
                  <a:srgbClr val="FFC000"/>
                </a:solidFill>
              </a:rPr>
              <a:t>is</a:t>
            </a:r>
            <a:r>
              <a:rPr lang="ru-RU" sz="2800" dirty="0">
                <a:solidFill>
                  <a:srgbClr val="FFC000"/>
                </a:solidFill>
              </a:rPr>
              <a:t> </a:t>
            </a:r>
            <a:r>
              <a:rPr lang="ru-RU" sz="2800" dirty="0" err="1">
                <a:solidFill>
                  <a:srgbClr val="FFC000"/>
                </a:solidFill>
              </a:rPr>
              <a:t>one</a:t>
            </a:r>
            <a:r>
              <a:rPr lang="ru-RU" sz="2800" dirty="0">
                <a:solidFill>
                  <a:srgbClr val="FFC000"/>
                </a:solidFill>
              </a:rPr>
              <a:t> </a:t>
            </a:r>
            <a:r>
              <a:rPr lang="ru-RU" sz="2800" dirty="0" err="1">
                <a:solidFill>
                  <a:srgbClr val="FFC000"/>
                </a:solidFill>
              </a:rPr>
              <a:t>of</a:t>
            </a:r>
            <a:r>
              <a:rPr lang="ru-RU" sz="2800" dirty="0">
                <a:solidFill>
                  <a:srgbClr val="FFC000"/>
                </a:solidFill>
              </a:rPr>
              <a:t> </a:t>
            </a:r>
            <a:r>
              <a:rPr lang="ru-RU" sz="2800" dirty="0" err="1">
                <a:solidFill>
                  <a:srgbClr val="FFC000"/>
                </a:solidFill>
              </a:rPr>
              <a:t>the</a:t>
            </a:r>
            <a:r>
              <a:rPr lang="ru-RU" sz="2800" dirty="0">
                <a:solidFill>
                  <a:srgbClr val="FFC000"/>
                </a:solidFill>
              </a:rPr>
              <a:t> </a:t>
            </a:r>
            <a:r>
              <a:rPr lang="ru-RU" sz="2800" dirty="0" err="1">
                <a:solidFill>
                  <a:srgbClr val="FFC000"/>
                </a:solidFill>
              </a:rPr>
              <a:t>leading</a:t>
            </a:r>
            <a:r>
              <a:rPr lang="ru-RU" sz="2800" dirty="0">
                <a:solidFill>
                  <a:srgbClr val="FFC000"/>
                </a:solidFill>
              </a:rPr>
              <a:t> </a:t>
            </a:r>
            <a:r>
              <a:rPr lang="ru-RU" sz="2800" dirty="0" err="1" smtClean="0">
                <a:solidFill>
                  <a:srgbClr val="FFC000"/>
                </a:solidFill>
              </a:rPr>
              <a:t>ensembles</a:t>
            </a:r>
            <a:r>
              <a:rPr lang="ru-RU" sz="2800" dirty="0">
                <a:solidFill>
                  <a:srgbClr val="FFC000"/>
                </a:solidFill>
              </a:rPr>
              <a:t> </a:t>
            </a:r>
            <a:r>
              <a:rPr lang="ru-RU" sz="2800" dirty="0" err="1">
                <a:solidFill>
                  <a:srgbClr val="FFC000"/>
                </a:solidFill>
              </a:rPr>
              <a:t>of</a:t>
            </a:r>
            <a:r>
              <a:rPr lang="ru-RU" sz="2800" dirty="0">
                <a:solidFill>
                  <a:srgbClr val="FFC000"/>
                </a:solidFill>
              </a:rPr>
              <a:t> </a:t>
            </a:r>
            <a:r>
              <a:rPr lang="ru-RU" sz="2800" dirty="0" err="1">
                <a:solidFill>
                  <a:srgbClr val="FFC000"/>
                </a:solidFill>
              </a:rPr>
              <a:t>Folk</a:t>
            </a:r>
            <a:r>
              <a:rPr lang="ru-RU" sz="2800" dirty="0">
                <a:solidFill>
                  <a:srgbClr val="FFC000"/>
                </a:solidFill>
              </a:rPr>
              <a:t> </a:t>
            </a:r>
            <a:r>
              <a:rPr lang="ru-RU" sz="2800" dirty="0" err="1">
                <a:solidFill>
                  <a:srgbClr val="FFC000"/>
                </a:solidFill>
              </a:rPr>
              <a:t>music</a:t>
            </a:r>
            <a:r>
              <a:rPr lang="ru-RU" sz="2800" dirty="0">
                <a:solidFill>
                  <a:srgbClr val="FFC000"/>
                </a:solidFill>
              </a:rPr>
              <a:t> </a:t>
            </a:r>
            <a:r>
              <a:rPr lang="ru-RU" sz="2800" dirty="0" err="1">
                <a:solidFill>
                  <a:srgbClr val="FFC000"/>
                </a:solidFill>
              </a:rPr>
              <a:t>in</a:t>
            </a:r>
            <a:r>
              <a:rPr lang="ru-RU" sz="2800" dirty="0">
                <a:solidFill>
                  <a:srgbClr val="FFC000"/>
                </a:solidFill>
              </a:rPr>
              <a:t> </a:t>
            </a:r>
            <a:r>
              <a:rPr lang="ru-RU" sz="2800" dirty="0" err="1">
                <a:solidFill>
                  <a:srgbClr val="FFC000"/>
                </a:solidFill>
              </a:rPr>
              <a:t>Russia</a:t>
            </a:r>
            <a:r>
              <a:rPr lang="ru-RU" sz="2800" dirty="0">
                <a:solidFill>
                  <a:srgbClr val="FFC000"/>
                </a:solidFill>
              </a:rPr>
              <a:t>. </a:t>
            </a:r>
            <a:r>
              <a:rPr lang="ru-RU" sz="2800" dirty="0" err="1">
                <a:solidFill>
                  <a:srgbClr val="FFC000"/>
                </a:solidFill>
              </a:rPr>
              <a:t>Its</a:t>
            </a:r>
            <a:r>
              <a:rPr lang="ru-RU" sz="2800" dirty="0">
                <a:solidFill>
                  <a:srgbClr val="FFC000"/>
                </a:solidFill>
              </a:rPr>
              <a:t> </a:t>
            </a:r>
            <a:r>
              <a:rPr lang="ru-RU" sz="2800" dirty="0" err="1">
                <a:solidFill>
                  <a:srgbClr val="FFC000"/>
                </a:solidFill>
              </a:rPr>
              <a:t>repertoire</a:t>
            </a:r>
            <a:r>
              <a:rPr lang="ru-RU" sz="2800" dirty="0">
                <a:solidFill>
                  <a:srgbClr val="FFC000"/>
                </a:solidFill>
              </a:rPr>
              <a:t> </a:t>
            </a:r>
            <a:r>
              <a:rPr lang="ru-RU" sz="2800" dirty="0" err="1">
                <a:solidFill>
                  <a:srgbClr val="FFC000"/>
                </a:solidFill>
              </a:rPr>
              <a:t>and</a:t>
            </a:r>
            <a:r>
              <a:rPr lang="ru-RU" sz="2800" dirty="0">
                <a:solidFill>
                  <a:srgbClr val="FFC000"/>
                </a:solidFill>
              </a:rPr>
              <a:t> </a:t>
            </a:r>
            <a:r>
              <a:rPr lang="ru-RU" sz="2800" dirty="0" err="1" smtClean="0">
                <a:solidFill>
                  <a:srgbClr val="FFC000"/>
                </a:solidFill>
              </a:rPr>
              <a:t>performanaces</a:t>
            </a:r>
            <a:r>
              <a:rPr lang="en-US" sz="2800" dirty="0" smtClean="0">
                <a:solidFill>
                  <a:srgbClr val="FFC000"/>
                </a:solidFill>
              </a:rPr>
              <a:t/>
            </a:r>
            <a:br>
              <a:rPr lang="en-US" sz="2800" dirty="0" smtClean="0">
                <a:solidFill>
                  <a:srgbClr val="FFC000"/>
                </a:solidFill>
              </a:rPr>
            </a:br>
            <a:r>
              <a:rPr lang="ru-RU" sz="2800" dirty="0">
                <a:solidFill>
                  <a:srgbClr val="FFC000"/>
                </a:solidFill>
              </a:rPr>
              <a:t> </a:t>
            </a:r>
            <a:r>
              <a:rPr lang="ru-RU" sz="2800" dirty="0" err="1">
                <a:solidFill>
                  <a:srgbClr val="FFC000"/>
                </a:solidFill>
              </a:rPr>
              <a:t>reflect</a:t>
            </a:r>
            <a:r>
              <a:rPr lang="ru-RU" sz="2800" dirty="0">
                <a:solidFill>
                  <a:srgbClr val="FFC000"/>
                </a:solidFill>
              </a:rPr>
              <a:t> </a:t>
            </a:r>
            <a:r>
              <a:rPr lang="ru-RU" sz="2800" dirty="0" err="1">
                <a:solidFill>
                  <a:srgbClr val="FFC000"/>
                </a:solidFill>
              </a:rPr>
              <a:t>the</a:t>
            </a:r>
            <a:r>
              <a:rPr lang="ru-RU" sz="2800" dirty="0">
                <a:solidFill>
                  <a:srgbClr val="FFC000"/>
                </a:solidFill>
              </a:rPr>
              <a:t> </a:t>
            </a:r>
            <a:r>
              <a:rPr lang="ru-RU" sz="2800" dirty="0" err="1">
                <a:solidFill>
                  <a:srgbClr val="FFC000"/>
                </a:solidFill>
              </a:rPr>
              <a:t>songs</a:t>
            </a:r>
            <a:r>
              <a:rPr lang="ru-RU" sz="2800" dirty="0">
                <a:solidFill>
                  <a:srgbClr val="FFC000"/>
                </a:solidFill>
              </a:rPr>
              <a:t>, </a:t>
            </a:r>
            <a:r>
              <a:rPr lang="ru-RU" sz="2800" dirty="0" err="1">
                <a:solidFill>
                  <a:srgbClr val="FFC000"/>
                </a:solidFill>
              </a:rPr>
              <a:t>dances</a:t>
            </a:r>
            <a:r>
              <a:rPr lang="ru-RU" sz="2800" dirty="0">
                <a:solidFill>
                  <a:srgbClr val="FFC000"/>
                </a:solidFill>
              </a:rPr>
              <a:t> </a:t>
            </a:r>
            <a:r>
              <a:rPr lang="ru-RU" sz="2800" dirty="0" err="1">
                <a:solidFill>
                  <a:srgbClr val="FFC000"/>
                </a:solidFill>
              </a:rPr>
              <a:t>and</a:t>
            </a:r>
            <a:r>
              <a:rPr lang="ru-RU" sz="2800" dirty="0">
                <a:solidFill>
                  <a:srgbClr val="FFC000"/>
                </a:solidFill>
              </a:rPr>
              <a:t> </a:t>
            </a:r>
            <a:r>
              <a:rPr lang="ru-RU" sz="2800" dirty="0" err="1">
                <a:solidFill>
                  <a:srgbClr val="FFC000"/>
                </a:solidFill>
              </a:rPr>
              <a:t>folklore</a:t>
            </a:r>
            <a:r>
              <a:rPr lang="ru-RU" sz="2800" dirty="0">
                <a:solidFill>
                  <a:srgbClr val="FFC000"/>
                </a:solidFill>
              </a:rPr>
              <a:t> o</a:t>
            </a:r>
            <a:r>
              <a:rPr lang="en-US" sz="2800" dirty="0">
                <a:solidFill>
                  <a:srgbClr val="FFC000"/>
                </a:solidFill>
              </a:rPr>
              <a:t>f</a:t>
            </a:r>
            <a:r>
              <a:rPr lang="ru-RU" sz="2800" dirty="0">
                <a:solidFill>
                  <a:srgbClr val="FFC000"/>
                </a:solidFill>
              </a:rPr>
              <a:t> </a:t>
            </a:r>
            <a:r>
              <a:rPr lang="ru-RU" sz="2800" dirty="0" err="1" smtClean="0">
                <a:solidFill>
                  <a:srgbClr val="FFC000"/>
                </a:solidFill>
              </a:rPr>
              <a:t>the</a:t>
            </a:r>
            <a:r>
              <a:rPr lang="ru-RU" sz="2800" dirty="0">
                <a:solidFill>
                  <a:srgbClr val="FFC000"/>
                </a:solidFill>
              </a:rPr>
              <a:t> </a:t>
            </a:r>
            <a:r>
              <a:rPr lang="ru-RU" sz="2800" dirty="0" err="1">
                <a:solidFill>
                  <a:srgbClr val="FFC000"/>
                </a:solidFill>
              </a:rPr>
              <a:t>Kuban</a:t>
            </a:r>
            <a:r>
              <a:rPr lang="ru-RU" sz="2800" dirty="0">
                <a:solidFill>
                  <a:srgbClr val="FFC000"/>
                </a:solidFill>
              </a:rPr>
              <a:t> </a:t>
            </a:r>
            <a:r>
              <a:rPr lang="ru-RU" sz="2800" dirty="0" smtClean="0">
                <a:solidFill>
                  <a:srgbClr val="FFC000"/>
                </a:solidFill>
              </a:rPr>
              <a:t/>
            </a:r>
            <a:br>
              <a:rPr lang="ru-RU" sz="2800" dirty="0" smtClean="0">
                <a:solidFill>
                  <a:srgbClr val="FFC000"/>
                </a:solidFill>
              </a:rPr>
            </a:br>
            <a:r>
              <a:rPr lang="ru-RU" sz="2800" dirty="0" err="1" smtClean="0">
                <a:solidFill>
                  <a:srgbClr val="FFC000"/>
                </a:solidFill>
              </a:rPr>
              <a:t>Cossacks</a:t>
            </a:r>
            <a:r>
              <a:rPr lang="ru-RU" sz="2800" dirty="0" smtClean="0">
                <a:solidFill>
                  <a:srgbClr val="FFC000"/>
                </a:solidFill>
              </a:rPr>
              <a:t>.</a:t>
            </a:r>
            <a:r>
              <a:rPr lang="ru-RU" sz="2800" dirty="0">
                <a:solidFill>
                  <a:srgbClr val="FFC000"/>
                </a:solidFill>
              </a:rPr>
              <a:t> </a:t>
            </a:r>
            <a:r>
              <a:rPr lang="ru-RU" sz="2800" dirty="0" smtClean="0">
                <a:solidFill>
                  <a:srgbClr val="FFC000"/>
                </a:solidFill>
              </a:rPr>
              <a:t>  </a:t>
            </a:r>
            <a:r>
              <a:rPr lang="en-US" sz="2800" dirty="0" smtClean="0">
                <a:solidFill>
                  <a:srgbClr val="FFC000"/>
                </a:solidFill>
              </a:rPr>
              <a:t>Let’s </a:t>
            </a:r>
            <a:r>
              <a:rPr lang="en-US" sz="2800" dirty="0">
                <a:solidFill>
                  <a:srgbClr val="FFC000"/>
                </a:solidFill>
              </a:rPr>
              <a:t>listen to one of their songs.</a:t>
            </a:r>
            <a:r>
              <a:rPr lang="ru-RU" sz="2800" dirty="0">
                <a:solidFill>
                  <a:srgbClr val="FFC000"/>
                </a:solidFill>
              </a:rPr>
              <a:t/>
            </a:r>
            <a:br>
              <a:rPr lang="ru-RU" sz="2800" dirty="0">
                <a:solidFill>
                  <a:srgbClr val="FFC000"/>
                </a:solidFill>
              </a:rPr>
            </a:br>
            <a:endParaRPr lang="ru-RU" sz="2800" dirty="0">
              <a:solidFill>
                <a:srgbClr val="FFC000"/>
              </a:solidFill>
            </a:endParaRPr>
          </a:p>
        </p:txBody>
      </p:sp>
      <p:pic>
        <p:nvPicPr>
          <p:cNvPr id="3" name="video539986997531587976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2051720" y="3501008"/>
            <a:ext cx="5112568" cy="2855103"/>
          </a:xfrm>
          <a:prstGeom prst="rect">
            <a:avLst/>
          </a:prstGeom>
        </p:spPr>
      </p:pic>
    </p:spTree>
    <p:extLst>
      <p:ext uri="{BB962C8B-B14F-4D97-AF65-F5344CB8AC3E}">
        <p14:creationId xmlns:p14="http://schemas.microsoft.com/office/powerpoint/2010/main" val="176713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2800" dirty="0" smtClean="0">
                <a:solidFill>
                  <a:srgbClr val="FFC000"/>
                </a:solidFill>
              </a:rPr>
              <a:t>The modern </a:t>
            </a:r>
            <a:r>
              <a:rPr lang="ru-RU" sz="2800" dirty="0" err="1" smtClean="0">
                <a:solidFill>
                  <a:srgbClr val="FFC000"/>
                </a:solidFill>
              </a:rPr>
              <a:t>Kuban</a:t>
            </a:r>
            <a:r>
              <a:rPr lang="ru-RU" sz="2800" dirty="0">
                <a:solidFill>
                  <a:srgbClr val="FFC000"/>
                </a:solidFill>
              </a:rPr>
              <a:t> </a:t>
            </a:r>
            <a:r>
              <a:rPr lang="ru-RU" sz="2800" dirty="0" err="1">
                <a:solidFill>
                  <a:srgbClr val="FFC000"/>
                </a:solidFill>
              </a:rPr>
              <a:t>Cossack</a:t>
            </a:r>
            <a:r>
              <a:rPr lang="ru-RU" sz="2800" dirty="0">
                <a:solidFill>
                  <a:srgbClr val="FFC000"/>
                </a:solidFill>
              </a:rPr>
              <a:t> </a:t>
            </a:r>
            <a:r>
              <a:rPr lang="ru-RU" sz="2800" dirty="0" err="1">
                <a:solidFill>
                  <a:srgbClr val="FFC000"/>
                </a:solidFill>
              </a:rPr>
              <a:t>Chorus</a:t>
            </a:r>
            <a:r>
              <a:rPr lang="ru-RU" sz="2800" dirty="0">
                <a:solidFill>
                  <a:srgbClr val="FFC000"/>
                </a:solidFill>
              </a:rPr>
              <a:t> </a:t>
            </a:r>
            <a:r>
              <a:rPr lang="en-US" sz="2800" dirty="0" smtClean="0">
                <a:solidFill>
                  <a:srgbClr val="FFC000"/>
                </a:solidFill>
              </a:rPr>
              <a:t>plays different musical instruments</a:t>
            </a:r>
            <a:r>
              <a:rPr lang="ru-RU" sz="2800" dirty="0" smtClean="0">
                <a:solidFill>
                  <a:srgbClr val="FFC000"/>
                </a:solidFill>
              </a:rPr>
              <a:t>:</a:t>
            </a:r>
            <a:endParaRPr lang="ru-RU" sz="2800" dirty="0"/>
          </a:p>
        </p:txBody>
      </p:sp>
      <p:pic>
        <p:nvPicPr>
          <p:cNvPr id="3" name="Рисунок 2" descr="Кто-придумал-аккордеон.jpg"/>
          <p:cNvPicPr>
            <a:picLocks noChangeAspect="1"/>
          </p:cNvPicPr>
          <p:nvPr/>
        </p:nvPicPr>
        <p:blipFill>
          <a:blip r:embed="rId3" cstate="print"/>
          <a:stretch>
            <a:fillRect/>
          </a:stretch>
        </p:blipFill>
        <p:spPr>
          <a:xfrm>
            <a:off x="395536" y="2789020"/>
            <a:ext cx="2304256" cy="1980288"/>
          </a:xfrm>
          <a:prstGeom prst="rect">
            <a:avLst/>
          </a:prstGeom>
        </p:spPr>
      </p:pic>
      <p:sp>
        <p:nvSpPr>
          <p:cNvPr id="4" name="Прямоугольник 3"/>
          <p:cNvSpPr/>
          <p:nvPr/>
        </p:nvSpPr>
        <p:spPr>
          <a:xfrm>
            <a:off x="395536" y="2204864"/>
            <a:ext cx="2088231" cy="523220"/>
          </a:xfrm>
          <a:prstGeom prst="rect">
            <a:avLst/>
          </a:prstGeom>
        </p:spPr>
        <p:txBody>
          <a:bodyPr wrap="square">
            <a:spAutoFit/>
          </a:bodyPr>
          <a:lstStyle/>
          <a:p>
            <a:r>
              <a:rPr lang="en-US" sz="2800" b="1" dirty="0">
                <a:ln w="12700">
                  <a:solidFill>
                    <a:schemeClr val="bg1"/>
                  </a:solidFill>
                  <a:prstDash val="solid"/>
                </a:ln>
                <a:solidFill>
                  <a:srgbClr val="FFC000"/>
                </a:solidFill>
                <a:effectLst>
                  <a:outerShdw blurRad="41275" dist="20320" dir="1800000" algn="tl" rotWithShape="0">
                    <a:srgbClr val="000000">
                      <a:alpha val="40000"/>
                    </a:srgbClr>
                  </a:outerShdw>
                </a:effectLst>
                <a:latin typeface="Impact" pitchFamily="34" charset="0"/>
              </a:rPr>
              <a:t>Accordion</a:t>
            </a:r>
            <a:endParaRPr lang="ru-RU" sz="2800" dirty="0">
              <a:solidFill>
                <a:srgbClr val="FFC000"/>
              </a:solidFill>
            </a:endParaRPr>
          </a:p>
        </p:txBody>
      </p:sp>
      <p:sp>
        <p:nvSpPr>
          <p:cNvPr id="5" name="Прямоугольник 4"/>
          <p:cNvSpPr/>
          <p:nvPr/>
        </p:nvSpPr>
        <p:spPr>
          <a:xfrm>
            <a:off x="4131815" y="3244334"/>
            <a:ext cx="1282723" cy="523220"/>
          </a:xfrm>
          <a:prstGeom prst="rect">
            <a:avLst/>
          </a:prstGeom>
        </p:spPr>
        <p:txBody>
          <a:bodyPr wrap="none">
            <a:spAutoFit/>
          </a:bodyPr>
          <a:lstStyle/>
          <a:p>
            <a:r>
              <a:rPr lang="en-US" sz="2800" b="1" dirty="0">
                <a:ln w="12700">
                  <a:solidFill>
                    <a:schemeClr val="bg1"/>
                  </a:solidFill>
                  <a:prstDash val="solid"/>
                </a:ln>
                <a:solidFill>
                  <a:srgbClr val="FFC000"/>
                </a:solidFill>
                <a:effectLst>
                  <a:outerShdw blurRad="41275" dist="20320" dir="1800000" algn="tl" rotWithShape="0">
                    <a:srgbClr val="000000">
                      <a:alpha val="40000"/>
                    </a:srgbClr>
                  </a:outerShdw>
                </a:effectLst>
                <a:latin typeface="Impact" pitchFamily="34" charset="0"/>
              </a:rPr>
              <a:t>S</a:t>
            </a:r>
            <a:r>
              <a:rPr lang="en-US" sz="2800" b="1" dirty="0" smtClean="0">
                <a:ln w="12700">
                  <a:solidFill>
                    <a:schemeClr val="bg1"/>
                  </a:solidFill>
                  <a:prstDash val="solid"/>
                </a:ln>
                <a:solidFill>
                  <a:srgbClr val="FFC000"/>
                </a:solidFill>
                <a:effectLst>
                  <a:outerShdw blurRad="41275" dist="20320" dir="1800000" algn="tl" rotWithShape="0">
                    <a:srgbClr val="000000">
                      <a:alpha val="40000"/>
                    </a:srgbClr>
                  </a:outerShdw>
                </a:effectLst>
                <a:latin typeface="Impact" pitchFamily="34" charset="0"/>
              </a:rPr>
              <a:t>poons</a:t>
            </a:r>
            <a:endParaRPr lang="ru-RU" sz="2800" dirty="0">
              <a:solidFill>
                <a:srgbClr val="FFC000"/>
              </a:solidFill>
            </a:endParaRPr>
          </a:p>
        </p:txBody>
      </p:sp>
      <p:pic>
        <p:nvPicPr>
          <p:cNvPr id="6" name="Рисунок 5" descr="arm99004985.jpg"/>
          <p:cNvPicPr>
            <a:picLocks noChangeAspect="1"/>
          </p:cNvPicPr>
          <p:nvPr/>
        </p:nvPicPr>
        <p:blipFill>
          <a:blip r:embed="rId4" cstate="print"/>
          <a:stretch>
            <a:fillRect/>
          </a:stretch>
        </p:blipFill>
        <p:spPr>
          <a:xfrm>
            <a:off x="3203848" y="3900152"/>
            <a:ext cx="2381250" cy="2265152"/>
          </a:xfrm>
          <a:prstGeom prst="rect">
            <a:avLst/>
          </a:prstGeom>
        </p:spPr>
      </p:pic>
      <p:sp>
        <p:nvSpPr>
          <p:cNvPr id="7" name="Прямоугольник 6"/>
          <p:cNvSpPr/>
          <p:nvPr/>
        </p:nvSpPr>
        <p:spPr>
          <a:xfrm flipH="1">
            <a:off x="6300191" y="2204864"/>
            <a:ext cx="1944214" cy="523220"/>
          </a:xfrm>
          <a:prstGeom prst="rect">
            <a:avLst/>
          </a:prstGeom>
        </p:spPr>
        <p:txBody>
          <a:bodyPr wrap="square">
            <a:spAutoFit/>
          </a:bodyPr>
          <a:lstStyle/>
          <a:p>
            <a:r>
              <a:rPr lang="en-US" sz="2800" b="1" dirty="0">
                <a:ln w="12700">
                  <a:solidFill>
                    <a:schemeClr val="bg1"/>
                  </a:solidFill>
                  <a:prstDash val="solid"/>
                </a:ln>
                <a:solidFill>
                  <a:srgbClr val="FFC000"/>
                </a:solidFill>
                <a:effectLst>
                  <a:outerShdw blurRad="41275" dist="20320" dir="1800000" algn="tl" rotWithShape="0">
                    <a:srgbClr val="000000">
                      <a:alpha val="40000"/>
                    </a:srgbClr>
                  </a:outerShdw>
                </a:effectLst>
                <a:latin typeface="Impact" pitchFamily="34" charset="0"/>
              </a:rPr>
              <a:t>Balalaika</a:t>
            </a:r>
            <a:endParaRPr lang="ru-RU" sz="2800" dirty="0">
              <a:solidFill>
                <a:srgbClr val="FFC000"/>
              </a:solidFill>
            </a:endParaRPr>
          </a:p>
        </p:txBody>
      </p:sp>
      <p:pic>
        <p:nvPicPr>
          <p:cNvPr id="8" name="Рисунок 7" descr="balalaika0003.jpg"/>
          <p:cNvPicPr>
            <a:picLocks noChangeAspect="1"/>
          </p:cNvPicPr>
          <p:nvPr/>
        </p:nvPicPr>
        <p:blipFill>
          <a:blip r:embed="rId5" cstate="print"/>
          <a:stretch>
            <a:fillRect/>
          </a:stretch>
        </p:blipFill>
        <p:spPr>
          <a:xfrm>
            <a:off x="6300191" y="2789020"/>
            <a:ext cx="2400857" cy="2080139"/>
          </a:xfrm>
          <a:prstGeom prst="rect">
            <a:avLst/>
          </a:prstGeom>
        </p:spPr>
      </p:pic>
    </p:spTree>
    <p:extLst>
      <p:ext uri="{BB962C8B-B14F-4D97-AF65-F5344CB8AC3E}">
        <p14:creationId xmlns:p14="http://schemas.microsoft.com/office/powerpoint/2010/main" val="138829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332656"/>
            <a:ext cx="8784976" cy="3096344"/>
          </a:xfrm>
        </p:spPr>
        <p:txBody>
          <a:bodyPr/>
          <a:lstStyle/>
          <a:p>
            <a:pPr algn="l"/>
            <a:r>
              <a:rPr lang="en-US" sz="2800" dirty="0" smtClean="0"/>
              <a:t>        Also </a:t>
            </a:r>
            <a:r>
              <a:rPr lang="en-US" sz="2800" dirty="0"/>
              <a:t>t</a:t>
            </a:r>
            <a:r>
              <a:rPr lang="en-US" sz="2800" dirty="0" smtClean="0"/>
              <a:t>he Kuban Cossacks are famous for their  proverbs, </a:t>
            </a:r>
            <a:r>
              <a:rPr lang="en-US" sz="2800" dirty="0"/>
              <a:t>ditties </a:t>
            </a:r>
            <a:r>
              <a:rPr lang="en-US" sz="2800" dirty="0" smtClean="0"/>
              <a:t>(</a:t>
            </a:r>
            <a:r>
              <a:rPr lang="en-US" sz="2800" dirty="0" err="1" smtClean="0"/>
              <a:t>chastushkas</a:t>
            </a:r>
            <a:r>
              <a:rPr lang="en-US" sz="2800" dirty="0" smtClean="0"/>
              <a:t>) </a:t>
            </a:r>
            <a:r>
              <a:rPr lang="en-US" sz="2800" dirty="0"/>
              <a:t>and sayings. </a:t>
            </a:r>
            <a:r>
              <a:rPr lang="en-US" sz="2800" dirty="0" smtClean="0"/>
              <a:t>They are  </a:t>
            </a:r>
            <a:r>
              <a:rPr lang="en-US" sz="2800" dirty="0"/>
              <a:t>about happiness and grief, about the norms of behavior in society, about heroism and love for the Motherland. National traits a</a:t>
            </a:r>
            <a:r>
              <a:rPr lang="en-US" sz="2800" dirty="0" smtClean="0"/>
              <a:t>re </a:t>
            </a:r>
            <a:r>
              <a:rPr lang="en-US" sz="2800" dirty="0"/>
              <a:t>also reflected in them. </a:t>
            </a:r>
            <a:r>
              <a:rPr lang="ru-RU" sz="2800" dirty="0" smtClean="0"/>
              <a:t/>
            </a:r>
            <a:br>
              <a:rPr lang="ru-RU" sz="2800" dirty="0" smtClean="0"/>
            </a:br>
            <a:r>
              <a:rPr lang="en-US" sz="2800" dirty="0" smtClean="0"/>
              <a:t>              </a:t>
            </a:r>
            <a:r>
              <a:rPr lang="ru-RU" sz="2800" i="1" dirty="0" smtClean="0"/>
              <a:t>«</a:t>
            </a:r>
            <a:r>
              <a:rPr lang="en-US" sz="2800" i="1" dirty="0" smtClean="0"/>
              <a:t>A Cossack without faith is not a Cossack</a:t>
            </a:r>
            <a:r>
              <a:rPr lang="ru-RU" sz="2800" i="1" dirty="0" smtClean="0"/>
              <a:t>»</a:t>
            </a:r>
            <a:r>
              <a:rPr lang="en-US" sz="2800" i="1" dirty="0" smtClean="0"/>
              <a:t/>
            </a:r>
            <a:br>
              <a:rPr lang="en-US" sz="2800" i="1" dirty="0" smtClean="0"/>
            </a:br>
            <a:endParaRPr lang="ru-RU" sz="2800" i="1" dirty="0"/>
          </a:p>
        </p:txBody>
      </p:sp>
      <p:pic>
        <p:nvPicPr>
          <p:cNvPr id="5" name="Picture 2" descr="https://deti.mail.ru/pre_square800_resize/pic/timynce/2015/06/01/deti.mail.ru_Lp0SOFQ.jpg"/>
          <p:cNvPicPr>
            <a:picLocks noChangeAspect="1" noChangeArrowheads="1"/>
          </p:cNvPicPr>
          <p:nvPr/>
        </p:nvPicPr>
        <p:blipFill>
          <a:blip r:embed="rId3" cstate="print"/>
          <a:srcRect/>
          <a:stretch>
            <a:fillRect/>
          </a:stretch>
        </p:blipFill>
        <p:spPr bwMode="auto">
          <a:xfrm>
            <a:off x="323528" y="3284984"/>
            <a:ext cx="4032448" cy="3024327"/>
          </a:xfrm>
          <a:prstGeom prst="rect">
            <a:avLst/>
          </a:prstGeom>
          <a:ln>
            <a:noFill/>
          </a:ln>
          <a:effectLst>
            <a:softEdge rad="112500"/>
          </a:effectLst>
        </p:spPr>
      </p:pic>
      <p:pic>
        <p:nvPicPr>
          <p:cNvPr id="6" name="Picture 2" descr="Картинка 6 из 2033">
            <a:hlinkClick r:id="rId4"/>
          </p:cNvPr>
          <p:cNvPicPr>
            <a:picLocks noChangeAspect="1" noChangeArrowheads="1"/>
          </p:cNvPicPr>
          <p:nvPr/>
        </p:nvPicPr>
        <p:blipFill>
          <a:blip r:embed="rId5" cstate="print"/>
          <a:srcRect/>
          <a:stretch>
            <a:fillRect/>
          </a:stretch>
        </p:blipFill>
        <p:spPr bwMode="auto">
          <a:xfrm>
            <a:off x="4932040" y="3284984"/>
            <a:ext cx="3738873" cy="2931387"/>
          </a:xfrm>
          <a:prstGeom prst="rect">
            <a:avLst/>
          </a:prstGeom>
          <a:ln>
            <a:noFill/>
          </a:ln>
          <a:effectLst>
            <a:softEdge rad="112500"/>
          </a:effectLst>
        </p:spPr>
      </p:pic>
    </p:spTree>
    <p:extLst>
      <p:ext uri="{BB962C8B-B14F-4D97-AF65-F5344CB8AC3E}">
        <p14:creationId xmlns:p14="http://schemas.microsoft.com/office/powerpoint/2010/main" val="312166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88640"/>
            <a:ext cx="8712968" cy="2232248"/>
          </a:xfrm>
        </p:spPr>
        <p:txBody>
          <a:bodyPr/>
          <a:lstStyle/>
          <a:p>
            <a:pPr algn="l"/>
            <a:r>
              <a:rPr lang="en-US" sz="2800" dirty="0" smtClean="0"/>
              <a:t>      At </a:t>
            </a:r>
            <a:r>
              <a:rPr lang="en-US" sz="2800" dirty="0"/>
              <a:t>the lessons of the history of the Cossacks, I learned about the decorative and applied </a:t>
            </a:r>
            <a:r>
              <a:rPr lang="en-US" sz="2800" dirty="0" smtClean="0"/>
              <a:t>art </a:t>
            </a:r>
            <a:r>
              <a:rPr lang="en-US" sz="2800" dirty="0"/>
              <a:t>of our </a:t>
            </a:r>
            <a:r>
              <a:rPr lang="en-US" sz="2800" dirty="0" smtClean="0"/>
              <a:t>ancestors.     The Cossacks were </a:t>
            </a:r>
            <a:r>
              <a:rPr lang="en-US" sz="2800" dirty="0"/>
              <a:t>hardworking and hospitable people. </a:t>
            </a:r>
            <a:r>
              <a:rPr lang="en-US" sz="2800" dirty="0" smtClean="0"/>
              <a:t>Women </a:t>
            </a:r>
            <a:r>
              <a:rPr lang="en-US" sz="2800" dirty="0"/>
              <a:t>and men in the Cossack </a:t>
            </a:r>
            <a:r>
              <a:rPr lang="en-US" sz="2800" dirty="0" smtClean="0"/>
              <a:t>families </a:t>
            </a:r>
            <a:r>
              <a:rPr lang="en-US" sz="2800" dirty="0"/>
              <a:t>had their </a:t>
            </a:r>
            <a:r>
              <a:rPr lang="en-US" sz="2800" dirty="0" smtClean="0"/>
              <a:t>duties.</a:t>
            </a:r>
            <a:endParaRPr lang="ru-RU" sz="2800" dirty="0"/>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2787216"/>
            <a:ext cx="2592288" cy="3018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Картинка 2 из 27">
            <a:hlinkClick r:id="rId4"/>
          </p:cNvPr>
          <p:cNvPicPr>
            <a:picLocks noChangeAspect="1" noChangeArrowheads="1"/>
          </p:cNvPicPr>
          <p:nvPr/>
        </p:nvPicPr>
        <p:blipFill>
          <a:blip r:embed="rId5" cstate="print"/>
          <a:srcRect/>
          <a:stretch>
            <a:fillRect/>
          </a:stretch>
        </p:blipFill>
        <p:spPr bwMode="auto">
          <a:xfrm>
            <a:off x="3995936" y="2787216"/>
            <a:ext cx="4716785" cy="3155826"/>
          </a:xfrm>
          <a:prstGeom prst="rect">
            <a:avLst/>
          </a:prstGeom>
          <a:ln>
            <a:noFill/>
          </a:ln>
          <a:effectLst>
            <a:softEdge rad="112500"/>
          </a:effectLst>
        </p:spPr>
      </p:pic>
    </p:spTree>
    <p:extLst>
      <p:ext uri="{BB962C8B-B14F-4D97-AF65-F5344CB8AC3E}">
        <p14:creationId xmlns:p14="http://schemas.microsoft.com/office/powerpoint/2010/main" val="107417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1)">
                                      <p:cBhvr>
                                        <p:cTn id="25" dur="2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heel(1)">
                                      <p:cBhvr>
                                        <p:cTn id="3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463550"/>
            <a:ext cx="8784976" cy="3037458"/>
          </a:xfrm>
        </p:spPr>
        <p:txBody>
          <a:bodyPr/>
          <a:lstStyle/>
          <a:p>
            <a:pPr algn="l"/>
            <a:r>
              <a:rPr lang="en-US" sz="2400" dirty="0" smtClean="0"/>
              <a:t>        </a:t>
            </a:r>
            <a:r>
              <a:rPr lang="en-US" sz="2800" dirty="0" smtClean="0"/>
              <a:t>The </a:t>
            </a:r>
            <a:r>
              <a:rPr lang="en-US" sz="2800" dirty="0" err="1" smtClean="0"/>
              <a:t>cossack</a:t>
            </a:r>
            <a:r>
              <a:rPr lang="en-US" sz="2800" dirty="0" smtClean="0"/>
              <a:t> women were keen on hand embroidery and crisscross pattern. They embroidered towels, tablecloths, clothes, and </a:t>
            </a:r>
            <a:r>
              <a:rPr lang="en-US" sz="2800" dirty="0"/>
              <a:t>pillowcases. </a:t>
            </a:r>
            <a:r>
              <a:rPr lang="en-US" sz="2800" dirty="0" smtClean="0"/>
              <a:t>Embroidery was the </a:t>
            </a:r>
            <a:r>
              <a:rPr lang="en-US" sz="2800" dirty="0"/>
              <a:t>main type of folk art of the </a:t>
            </a:r>
            <a:r>
              <a:rPr lang="en-US" sz="2800" dirty="0" smtClean="0"/>
              <a:t>Kuban Cossacks. </a:t>
            </a:r>
            <a:br>
              <a:rPr lang="en-US" sz="2800" dirty="0" smtClean="0"/>
            </a:br>
            <a:r>
              <a:rPr lang="en-US" sz="2800" dirty="0" smtClean="0"/>
              <a:t>       Embroidered </a:t>
            </a:r>
            <a:r>
              <a:rPr lang="en-US" sz="2800" dirty="0"/>
              <a:t>patterns not only decorated clothes and household </a:t>
            </a:r>
            <a:r>
              <a:rPr lang="en-US" sz="2800" dirty="0" smtClean="0"/>
              <a:t>items, </a:t>
            </a:r>
            <a:r>
              <a:rPr lang="en-US" sz="2800" dirty="0"/>
              <a:t>but also served as amulets against evil forces. In every </a:t>
            </a:r>
            <a:r>
              <a:rPr lang="en-US" sz="2800" dirty="0" smtClean="0"/>
              <a:t>family women </a:t>
            </a:r>
            <a:r>
              <a:rPr lang="en-US" sz="2800" dirty="0"/>
              <a:t>had </a:t>
            </a:r>
            <a:r>
              <a:rPr lang="en-US" sz="2800" dirty="0" smtClean="0"/>
              <a:t>to own </a:t>
            </a:r>
            <a:r>
              <a:rPr lang="en-US" sz="2800" dirty="0"/>
              <a:t>various types of needlework: weaving and </a:t>
            </a:r>
            <a:r>
              <a:rPr lang="en-US" sz="2800" dirty="0" smtClean="0"/>
              <a:t>embroidery.</a:t>
            </a:r>
            <a:endParaRPr lang="ru-RU" sz="2800" dirty="0"/>
          </a:p>
        </p:txBody>
      </p:sp>
      <p:pic>
        <p:nvPicPr>
          <p:cNvPr id="2050" name="Picture 2" descr="C:\Users\натали\AppData\Local\Temp\Rar$DIa0.130\P_20220225_120516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1517" y="3900671"/>
            <a:ext cx="2088232" cy="2591814"/>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4" cstate="print"/>
          <a:stretch>
            <a:fillRect/>
          </a:stretch>
        </p:blipFill>
        <p:spPr>
          <a:xfrm>
            <a:off x="971600" y="3933056"/>
            <a:ext cx="2304256" cy="2559429"/>
          </a:xfrm>
          <a:prstGeom prst="rect">
            <a:avLst/>
          </a:prstGeom>
        </p:spPr>
      </p:pic>
    </p:spTree>
    <p:extLst>
      <p:ext uri="{BB962C8B-B14F-4D97-AF65-F5344CB8AC3E}">
        <p14:creationId xmlns:p14="http://schemas.microsoft.com/office/powerpoint/2010/main" val="371546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wheel(1)">
                                      <p:cBhvr>
                                        <p:cTn id="1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Тема1">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0.xml><?xml version="1.0" encoding="utf-8"?>
<a:theme xmlns:a="http://schemas.openxmlformats.org/drawingml/2006/main" name="98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1.xml><?xml version="1.0" encoding="utf-8"?>
<a:theme xmlns:a="http://schemas.openxmlformats.org/drawingml/2006/main" name="99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2.xml><?xml version="1.0" encoding="utf-8"?>
<a:theme xmlns:a="http://schemas.openxmlformats.org/drawingml/2006/main" name="100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3.xml><?xml version="1.0" encoding="utf-8"?>
<a:theme xmlns:a="http://schemas.openxmlformats.org/drawingml/2006/main" name="101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4.xml><?xml version="1.0" encoding="utf-8"?>
<a:theme xmlns:a="http://schemas.openxmlformats.org/drawingml/2006/main" name="102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5.xml><?xml version="1.0" encoding="utf-8"?>
<a:theme xmlns:a="http://schemas.openxmlformats.org/drawingml/2006/main" name="103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6.xml><?xml version="1.0" encoding="utf-8"?>
<a:theme xmlns:a="http://schemas.openxmlformats.org/drawingml/2006/main" name="104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7.xml><?xml version="1.0" encoding="utf-8"?>
<a:theme xmlns:a="http://schemas.openxmlformats.org/drawingml/2006/main" name="105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8.xml><?xml version="1.0" encoding="utf-8"?>
<a:theme xmlns:a="http://schemas.openxmlformats.org/drawingml/2006/main" name="106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9.xml><?xml version="1.0" encoding="utf-8"?>
<a:theme xmlns:a="http://schemas.openxmlformats.org/drawingml/2006/main" name="107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0.xml><?xml version="1.0" encoding="utf-8"?>
<a:theme xmlns:a="http://schemas.openxmlformats.org/drawingml/2006/main" name="108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1.xml><?xml version="1.0" encoding="utf-8"?>
<a:theme xmlns:a="http://schemas.openxmlformats.org/drawingml/2006/main" name="109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2.xml><?xml version="1.0" encoding="utf-8"?>
<a:theme xmlns:a="http://schemas.openxmlformats.org/drawingml/2006/main" name="110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3.xml><?xml version="1.0" encoding="utf-8"?>
<a:theme xmlns:a="http://schemas.openxmlformats.org/drawingml/2006/main" name="111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4.xml><?xml version="1.0" encoding="utf-8"?>
<a:theme xmlns:a="http://schemas.openxmlformats.org/drawingml/2006/main" name="112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5.xml><?xml version="1.0" encoding="utf-8"?>
<a:theme xmlns:a="http://schemas.openxmlformats.org/drawingml/2006/main" name="113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6.xml><?xml version="1.0" encoding="utf-8"?>
<a:theme xmlns:a="http://schemas.openxmlformats.org/drawingml/2006/main" name="114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7.xml><?xml version="1.0" encoding="utf-8"?>
<a:theme xmlns:a="http://schemas.openxmlformats.org/drawingml/2006/main" name="115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8.xml><?xml version="1.0" encoding="utf-8"?>
<a:theme xmlns:a="http://schemas.openxmlformats.org/drawingml/2006/main" name="116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9.xml><?xml version="1.0" encoding="utf-8"?>
<a:theme xmlns:a="http://schemas.openxmlformats.org/drawingml/2006/main" name="117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0.xml><?xml version="1.0" encoding="utf-8"?>
<a:theme xmlns:a="http://schemas.openxmlformats.org/drawingml/2006/main" name="118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3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6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9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0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1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2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3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4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5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6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7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8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9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0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1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2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3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4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5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6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7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8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9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0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1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2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3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4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5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6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7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48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9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50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51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52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53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54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55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56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57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58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59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60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61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62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63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64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65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66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67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68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69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70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71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72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73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74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75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76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77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78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79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80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81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82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5.xml><?xml version="1.0" encoding="utf-8"?>
<a:theme xmlns:a="http://schemas.openxmlformats.org/drawingml/2006/main" name="83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84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85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86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87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88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1.xml><?xml version="1.0" encoding="utf-8"?>
<a:theme xmlns:a="http://schemas.openxmlformats.org/drawingml/2006/main" name="89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2.xml><?xml version="1.0" encoding="utf-8"?>
<a:theme xmlns:a="http://schemas.openxmlformats.org/drawingml/2006/main" name="90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3.xml><?xml version="1.0" encoding="utf-8"?>
<a:theme xmlns:a="http://schemas.openxmlformats.org/drawingml/2006/main" name="91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4.xml><?xml version="1.0" encoding="utf-8"?>
<a:theme xmlns:a="http://schemas.openxmlformats.org/drawingml/2006/main" name="92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5.xml><?xml version="1.0" encoding="utf-8"?>
<a:theme xmlns:a="http://schemas.openxmlformats.org/drawingml/2006/main" name="93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6.xml><?xml version="1.0" encoding="utf-8"?>
<a:theme xmlns:a="http://schemas.openxmlformats.org/drawingml/2006/main" name="94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7.xml><?xml version="1.0" encoding="utf-8"?>
<a:theme xmlns:a="http://schemas.openxmlformats.org/drawingml/2006/main" name="95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8.xml><?xml version="1.0" encoding="utf-8"?>
<a:theme xmlns:a="http://schemas.openxmlformats.org/drawingml/2006/main" name="96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9.xml><?xml version="1.0" encoding="utf-8"?>
<a:theme xmlns:a="http://schemas.openxmlformats.org/drawingml/2006/main" name="97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Times New Roman"/>
        <a:ea typeface="Microsoft YaHei"/>
        <a:cs typeface=""/>
      </a:majorFont>
      <a:minorFont>
        <a:latin typeface="Times New Roman"/>
        <a:ea typeface="Microsoft YaHei"/>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Foundry</Template>
  <TotalTime>1783</TotalTime>
  <Words>642</Words>
  <Application>Microsoft Office PowerPoint</Application>
  <PresentationFormat>Экран (4:3)</PresentationFormat>
  <Paragraphs>31</Paragraphs>
  <Slides>16</Slides>
  <Notes>0</Notes>
  <HiddenSlides>0</HiddenSlides>
  <MMClips>2</MMClips>
  <ScaleCrop>false</ScaleCrop>
  <HeadingPairs>
    <vt:vector size="6" baseType="variant">
      <vt:variant>
        <vt:lpstr>Использованные шрифты</vt:lpstr>
      </vt:variant>
      <vt:variant>
        <vt:i4>7</vt:i4>
      </vt:variant>
      <vt:variant>
        <vt:lpstr>Тема</vt:lpstr>
      </vt:variant>
      <vt:variant>
        <vt:i4>120</vt:i4>
      </vt:variant>
      <vt:variant>
        <vt:lpstr>Заголовки слайдов</vt:lpstr>
      </vt:variant>
      <vt:variant>
        <vt:i4>16</vt:i4>
      </vt:variant>
    </vt:vector>
  </HeadingPairs>
  <TitlesOfParts>
    <vt:vector size="143" baseType="lpstr">
      <vt:lpstr>Microsoft YaHei</vt:lpstr>
      <vt:lpstr>Arial</vt:lpstr>
      <vt:lpstr>Arial Black</vt:lpstr>
      <vt:lpstr>Calibri</vt:lpstr>
      <vt:lpstr>Impact</vt:lpstr>
      <vt:lpstr>Snap ITC</vt:lpstr>
      <vt:lpstr>Times New Roman</vt:lpstr>
      <vt:lpstr>Тема1</vt:lpstr>
      <vt:lpstr>Тема Office</vt:lpstr>
      <vt:lpstr>1_Тема Office</vt:lpstr>
      <vt:lpstr>2_Тема Office</vt:lpstr>
      <vt:lpstr>3_Тема Office</vt:lpstr>
      <vt:lpstr>4_Тема Office</vt:lpstr>
      <vt:lpstr>5_Тема Office</vt:lpstr>
      <vt:lpstr>6_Тема Office</vt:lpstr>
      <vt:lpstr>7_Тема Office</vt:lpstr>
      <vt:lpstr>8_Тема Office</vt:lpstr>
      <vt:lpstr>9_Тема Office</vt:lpstr>
      <vt:lpstr>10_Тема Office</vt:lpstr>
      <vt:lpstr>11_Тема Office</vt:lpstr>
      <vt:lpstr>12_Тема Office</vt:lpstr>
      <vt:lpstr>13_Тема Office</vt:lpstr>
      <vt:lpstr>14_Тема Office</vt:lpstr>
      <vt:lpstr>15_Тема Office</vt:lpstr>
      <vt:lpstr>16_Тема Office</vt:lpstr>
      <vt:lpstr>17_Тема Office</vt:lpstr>
      <vt:lpstr>18_Тема Office</vt:lpstr>
      <vt:lpstr>19_Тема Office</vt:lpstr>
      <vt:lpstr>20_Тема Office</vt:lpstr>
      <vt:lpstr>21_Тема Office</vt:lpstr>
      <vt:lpstr>22_Тема Office</vt:lpstr>
      <vt:lpstr>23_Тема Office</vt:lpstr>
      <vt:lpstr>24_Тема Office</vt:lpstr>
      <vt:lpstr>25_Тема Office</vt:lpstr>
      <vt:lpstr>26_Тема Office</vt:lpstr>
      <vt:lpstr>27_Тема Office</vt:lpstr>
      <vt:lpstr>28_Тема Office</vt:lpstr>
      <vt:lpstr>29_Тема Office</vt:lpstr>
      <vt:lpstr>30_Тема Office</vt:lpstr>
      <vt:lpstr>31_Тема Office</vt:lpstr>
      <vt:lpstr>32_Тема Office</vt:lpstr>
      <vt:lpstr>33_Тема Office</vt:lpstr>
      <vt:lpstr>34_Тема Office</vt:lpstr>
      <vt:lpstr>35_Тема Office</vt:lpstr>
      <vt:lpstr>36_Тема Office</vt:lpstr>
      <vt:lpstr>37_Тема Office</vt:lpstr>
      <vt:lpstr>38_Тема Office</vt:lpstr>
      <vt:lpstr>39_Тема Office</vt:lpstr>
      <vt:lpstr>40_Тема Office</vt:lpstr>
      <vt:lpstr>41_Тема Office</vt:lpstr>
      <vt:lpstr>42_Тема Office</vt:lpstr>
      <vt:lpstr>43_Тема Office</vt:lpstr>
      <vt:lpstr>44_Тема Office</vt:lpstr>
      <vt:lpstr>45_Тема Office</vt:lpstr>
      <vt:lpstr>46_Тема Office</vt:lpstr>
      <vt:lpstr>47_Тема Office</vt:lpstr>
      <vt:lpstr>48_Тема Office</vt:lpstr>
      <vt:lpstr>49_Тема Office</vt:lpstr>
      <vt:lpstr>50_Тема Office</vt:lpstr>
      <vt:lpstr>51_Тема Office</vt:lpstr>
      <vt:lpstr>52_Тема Office</vt:lpstr>
      <vt:lpstr>53_Тема Office</vt:lpstr>
      <vt:lpstr>54_Тема Office</vt:lpstr>
      <vt:lpstr>55_Тема Office</vt:lpstr>
      <vt:lpstr>56_Тема Office</vt:lpstr>
      <vt:lpstr>57_Тема Office</vt:lpstr>
      <vt:lpstr>58_Тема Office</vt:lpstr>
      <vt:lpstr>59_Тема Office</vt:lpstr>
      <vt:lpstr>60_Тема Office</vt:lpstr>
      <vt:lpstr>61_Тема Office</vt:lpstr>
      <vt:lpstr>62_Тема Office</vt:lpstr>
      <vt:lpstr>63_Тема Office</vt:lpstr>
      <vt:lpstr>64_Тема Office</vt:lpstr>
      <vt:lpstr>65_Тема Office</vt:lpstr>
      <vt:lpstr>66_Тема Office</vt:lpstr>
      <vt:lpstr>67_Тема Office</vt:lpstr>
      <vt:lpstr>68_Тема Office</vt:lpstr>
      <vt:lpstr>69_Тема Office</vt:lpstr>
      <vt:lpstr>70_Тема Office</vt:lpstr>
      <vt:lpstr>71_Тема Office</vt:lpstr>
      <vt:lpstr>72_Тема Office</vt:lpstr>
      <vt:lpstr>73_Тема Office</vt:lpstr>
      <vt:lpstr>74_Тема Office</vt:lpstr>
      <vt:lpstr>75_Тема Office</vt:lpstr>
      <vt:lpstr>76_Тема Office</vt:lpstr>
      <vt:lpstr>77_Тема Office</vt:lpstr>
      <vt:lpstr>78_Тема Office</vt:lpstr>
      <vt:lpstr>79_Тема Office</vt:lpstr>
      <vt:lpstr>80_Тема Office</vt:lpstr>
      <vt:lpstr>81_Тема Office</vt:lpstr>
      <vt:lpstr>82_Тема Office</vt:lpstr>
      <vt:lpstr>83_Тема Office</vt:lpstr>
      <vt:lpstr>84_Тема Office</vt:lpstr>
      <vt:lpstr>85_Тема Office</vt:lpstr>
      <vt:lpstr>86_Тема Office</vt:lpstr>
      <vt:lpstr>87_Тема Office</vt:lpstr>
      <vt:lpstr>88_Тема Office</vt:lpstr>
      <vt:lpstr>89_Тема Office</vt:lpstr>
      <vt:lpstr>90_Тема Office</vt:lpstr>
      <vt:lpstr>91_Тема Office</vt:lpstr>
      <vt:lpstr>92_Тема Office</vt:lpstr>
      <vt:lpstr>93_Тема Office</vt:lpstr>
      <vt:lpstr>94_Тема Office</vt:lpstr>
      <vt:lpstr>95_Тема Office</vt:lpstr>
      <vt:lpstr>96_Тема Office</vt:lpstr>
      <vt:lpstr>97_Тема Office</vt:lpstr>
      <vt:lpstr>98_Тема Office</vt:lpstr>
      <vt:lpstr>99_Тема Office</vt:lpstr>
      <vt:lpstr>100_Тема Office</vt:lpstr>
      <vt:lpstr>101_Тема Office</vt:lpstr>
      <vt:lpstr>102_Тема Office</vt:lpstr>
      <vt:lpstr>103_Тема Office</vt:lpstr>
      <vt:lpstr>104_Тема Office</vt:lpstr>
      <vt:lpstr>105_Тема Office</vt:lpstr>
      <vt:lpstr>106_Тема Office</vt:lpstr>
      <vt:lpstr>107_Тема Office</vt:lpstr>
      <vt:lpstr>108_Тема Office</vt:lpstr>
      <vt:lpstr>109_Тема Office</vt:lpstr>
      <vt:lpstr>110_Тема Office</vt:lpstr>
      <vt:lpstr>111_Тема Office</vt:lpstr>
      <vt:lpstr>112_Тема Office</vt:lpstr>
      <vt:lpstr>113_Тема Office</vt:lpstr>
      <vt:lpstr>114_Тема Office</vt:lpstr>
      <vt:lpstr>115_Тема Office</vt:lpstr>
      <vt:lpstr>116_Тема Office</vt:lpstr>
      <vt:lpstr>117_Тема Office</vt:lpstr>
      <vt:lpstr>118_Тема Office</vt:lpstr>
      <vt:lpstr>Презентация PowerPoint</vt:lpstr>
      <vt:lpstr>        Hello, my dear friends. Let me introduce myself. My name is Kristina Zadorozhnyaya. I’m 11. I study at Cossack school 6. My school life is eventful. I have lessons, competitions, concerts,  and different clubs.  Besides, I learn a lot  about history, customs, and traditions of the Kuban Cossacks. It’s interesting for me.</vt:lpstr>
      <vt:lpstr>          In my project  I’d like to tell you about the folk art of  the Kuban Cossacks.  You know it is made up of ballads, folk songs, dances, traditions, customs, beliefs, proverbs, jokes, riddles and tales. Besides, it’s wonderful handicrafts. Every form is unique, and has been preserved over many centuries.   </vt:lpstr>
      <vt:lpstr>          Each nation has its own customs, holidays, songs and fairy tales. They reflect the soul of the people: their way of life, love of work and land, reverence for fathers and grandfathers. These are our roots, our origins. Besides, we have one homeland - our beautiful Kuban.</vt:lpstr>
      <vt:lpstr>           The Kuban land  is famous for its rich oral folk art. The beautiful songs of the Kuban Cossacks are known not only in our country, but all over the world. The        Kuban Cossack Chorus  is one of the leading ensembles of Folk music in Russia. Its repertoire and performanaces  reflect the songs, dances and folklore of the Kuban  Cossacks.   Let’s listen to one of their songs. </vt:lpstr>
      <vt:lpstr>The modern Kuban Cossack Chorus plays different musical instruments:</vt:lpstr>
      <vt:lpstr>        Also the Kuban Cossacks are famous for their  proverbs, ditties (chastushkas) and sayings. They are  about happiness and grief, about the norms of behavior in society, about heroism and love for the Motherland. National traits are also reflected in them.                «A Cossack without faith is not a Cossack» </vt:lpstr>
      <vt:lpstr>      At the lessons of the history of the Cossacks, I learned about the decorative and applied art of our ancestors.     The Cossacks were hardworking and hospitable people. Women and men in the Cossack families had their duties.</vt:lpstr>
      <vt:lpstr>        The cossack women were keen on hand embroidery and crisscross pattern. They embroidered towels, tablecloths, clothes, and pillowcases. Embroidery was the main type of folk art of the Kuban Cossacks.         Embroidered patterns not only decorated clothes and household items, but also served as amulets against evil forces. In every family women had to own various types of needlework: weaving and embroidery.</vt:lpstr>
      <vt:lpstr>      In the Kuban villages girls from 6-7 years old were taught  spinning and embroidery. According to an old custom, they gathered on weekday autumn and winter evenings  in some house with a good reputation, where they were engaged in needlework.</vt:lpstr>
      <vt:lpstr>        Each embroidery had its own purpose. Embroidery on shirts was located on the collar, sleeves and played the role of a talisman. Each craftswoman, using various ornaments, tried to make them individual and unique. Making patterns, they included geometric shapes: squares, stars, corners, as well as figures of birds, animals, and people. The main color of the embroidery is red, black, blue, and yellow. </vt:lpstr>
      <vt:lpstr>       As for Cossack men, they made wood articles, ceramics, pottery production of tableware, and clay toys. They enjoyed weaving of vines, straw, corn cob leaves (talasha).</vt:lpstr>
      <vt:lpstr> Besides, forging - blacksmithing craft was the most widespread among the Kuban Cossack men. Blacksmiths were the main masters. Everything necessary for the life was made here - horse shoes, locks, hooks, pipes, and interior items. </vt:lpstr>
      <vt:lpstr>       All in all, I can say that  folk art of the Kuban Cossacks is diverse. It shows the rich culture, customs and traditions of our great-grandfathers. Folk art of  the Kuban Cossacks will live forever. </vt:lpstr>
      <vt:lpstr>Resources </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Ana</dc:creator>
  <cp:lastModifiedBy>3</cp:lastModifiedBy>
  <cp:revision>402</cp:revision>
  <dcterms:created xsi:type="dcterms:W3CDTF">2014-02-11T14:45:25Z</dcterms:created>
  <dcterms:modified xsi:type="dcterms:W3CDTF">2024-11-29T05:46:51Z</dcterms:modified>
</cp:coreProperties>
</file>