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5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°ÑÑÐ¸Ð½ÐºÐ° Ð±ÐµÐ·Ð¾Ð¿Ð°ÑÐ½ÑÐ¹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7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6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" y="1062"/>
            <a:ext cx="9189035" cy="68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1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61" y="0"/>
            <a:ext cx="9252520" cy="68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1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" y="-8849"/>
            <a:ext cx="9144000" cy="68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41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Масяня</dc:creator>
  <cp:lastModifiedBy>RePack by Diakov</cp:lastModifiedBy>
  <cp:revision>5</cp:revision>
  <cp:lastPrinted>2019-06-01T06:48:14Z</cp:lastPrinted>
  <dcterms:created xsi:type="dcterms:W3CDTF">2019-05-30T11:06:35Z</dcterms:created>
  <dcterms:modified xsi:type="dcterms:W3CDTF">2025-05-31T19:44:44Z</dcterms:modified>
</cp:coreProperties>
</file>