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2146" y="-6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652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ºÐ°ÑÑÐ¸Ð½ÐºÐ° Ð±ÐµÐ·Ð¾Ð¿Ð°ÑÐ½ÑÐ¹ Ð¸Ð½ÑÐµÑÐ½ÐµÑ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27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5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89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765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" y="1062"/>
            <a:ext cx="9189035" cy="682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111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761" y="0"/>
            <a:ext cx="9252520" cy="686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018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49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5" y="-8849"/>
            <a:ext cx="9144000" cy="686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3416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Масяня</dc:creator>
  <cp:lastModifiedBy>RePack by Diakov</cp:lastModifiedBy>
  <cp:revision>5</cp:revision>
  <cp:lastPrinted>2019-06-01T06:48:14Z</cp:lastPrinted>
  <dcterms:created xsi:type="dcterms:W3CDTF">2019-05-30T11:06:35Z</dcterms:created>
  <dcterms:modified xsi:type="dcterms:W3CDTF">2025-05-31T19:44:44Z</dcterms:modified>
</cp:coreProperties>
</file>